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80" r:id="rId2"/>
    <p:sldId id="282" r:id="rId3"/>
    <p:sldId id="283" r:id="rId4"/>
    <p:sldId id="278" r:id="rId5"/>
    <p:sldId id="260" r:id="rId6"/>
    <p:sldId id="289" r:id="rId7"/>
    <p:sldId id="263" r:id="rId8"/>
    <p:sldId id="261" r:id="rId9"/>
    <p:sldId id="266" r:id="rId10"/>
    <p:sldId id="267" r:id="rId11"/>
    <p:sldId id="264" r:id="rId12"/>
    <p:sldId id="265" r:id="rId13"/>
    <p:sldId id="268" r:id="rId14"/>
    <p:sldId id="286" r:id="rId15"/>
    <p:sldId id="269" r:id="rId16"/>
    <p:sldId id="270" r:id="rId17"/>
    <p:sldId id="271" r:id="rId18"/>
    <p:sldId id="272" r:id="rId19"/>
    <p:sldId id="287" r:id="rId20"/>
    <p:sldId id="273" r:id="rId21"/>
    <p:sldId id="288" r:id="rId22"/>
    <p:sldId id="274" r:id="rId23"/>
    <p:sldId id="290" r:id="rId24"/>
    <p:sldId id="276" r:id="rId25"/>
    <p:sldId id="277"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imgSz="1024x768" encoding="windows-1252"/>
  <p:clrMru>
    <a:srgbClr val="6600FF"/>
    <a:srgbClr val="FF0000"/>
    <a:srgbClr val="800080"/>
    <a:srgbClr val="CC3399"/>
    <a:srgbClr val="E593D9"/>
    <a:srgbClr val="FF33CC"/>
    <a:srgbClr val="8D535B"/>
    <a:srgbClr val="89274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38" d="100"/>
          <a:sy n="38" d="100"/>
        </p:scale>
        <p:origin x="-139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584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7652" name="Rectangle 4"/>
          <p:cNvSpPr>
            <a:spLocks noRo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584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584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584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9E7FA4D-D077-45D3-95E3-9D56E28F4D6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6E8133-6FC5-42EB-A202-C2D3CBFFC5B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0A3A05-C0A3-4F2B-AF57-C07B9063AFD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7785C-97D7-4A50-B639-34E5AB80C37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17F1AB-7CCB-48B7-B531-1A14908149E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D23279-5E0B-4079-8757-4001628E427A}"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469E33-D7F6-41DB-BF6E-CBC18F672AB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C9B493-D874-40A5-8510-A6FA40867FF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3C414B-FAAE-46DD-BF1C-307D4E85029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D289D2-F5F9-48A5-A3D3-2B2C08CC14E5}"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0EEC104-D8DC-4BC2-80BF-29A0FAC67F2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66E93E8-786B-45BC-A393-7F2A1C10139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4C53CD-FE7C-4A4B-B405-E1F5D2F094D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1C49FC2-A45F-4B42-94AC-E004144157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2.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audio" Target="../media/audio4.wav"/><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8" Type="http://schemas.openxmlformats.org/officeDocument/2006/relationships/image" Target="../media/image30.gif"/><Relationship Id="rId3" Type="http://schemas.openxmlformats.org/officeDocument/2006/relationships/image" Target="../media/image25.gif"/><Relationship Id="rId7" Type="http://schemas.openxmlformats.org/officeDocument/2006/relationships/image" Target="../media/image29.wmf"/><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audio" Target="../media/audio2.wav"/><Relationship Id="rId7"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gif"/><Relationship Id="rId5" Type="http://schemas.openxmlformats.org/officeDocument/2006/relationships/audio" Target="../media/audio4.wav"/><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gif"/><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4" descr="9b742b11df4a"/>
          <p:cNvPicPr>
            <a:picLocks noChangeAspect="1" noChangeArrowheads="1"/>
          </p:cNvPicPr>
          <p:nvPr/>
        </p:nvPicPr>
        <p:blipFill>
          <a:blip r:embed="rId2"/>
          <a:srcRect/>
          <a:stretch>
            <a:fillRect/>
          </a:stretch>
        </p:blipFill>
        <p:spPr bwMode="auto">
          <a:xfrm>
            <a:off x="0" y="381000"/>
            <a:ext cx="9144000" cy="6858000"/>
          </a:xfrm>
          <a:prstGeom prst="rect">
            <a:avLst/>
          </a:prstGeom>
          <a:noFill/>
          <a:ln w="9525">
            <a:noFill/>
            <a:miter lim="800000"/>
            <a:headEnd/>
            <a:tailEnd/>
          </a:ln>
        </p:spPr>
      </p:pic>
      <p:sp>
        <p:nvSpPr>
          <p:cNvPr id="2051" name="WordArt 5"/>
          <p:cNvSpPr>
            <a:spLocks noChangeArrowheads="1" noChangeShapeType="1" noTextEdit="1"/>
          </p:cNvSpPr>
          <p:nvPr/>
        </p:nvSpPr>
        <p:spPr bwMode="auto">
          <a:xfrm>
            <a:off x="3429000" y="2667000"/>
            <a:ext cx="1752600" cy="704850"/>
          </a:xfrm>
          <a:prstGeom prst="rect">
            <a:avLst/>
          </a:prstGeom>
        </p:spPr>
        <p:txBody>
          <a:bodyPr wrap="none" fromWordArt="1">
            <a:prstTxWarp prst="textPlain">
              <a:avLst>
                <a:gd name="adj" fmla="val 51208"/>
              </a:avLst>
            </a:prstTxWarp>
          </a:bodyPr>
          <a:lstStyle/>
          <a:p>
            <a:pPr algn="ctr"/>
            <a:r>
              <a:rPr lang="en-US" sz="40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Bài cũ</a:t>
            </a:r>
          </a:p>
        </p:txBody>
      </p:sp>
      <p:sp>
        <p:nvSpPr>
          <p:cNvPr id="2052" name="WordArt 6" descr="Picture1"/>
          <p:cNvSpPr>
            <a:spLocks noChangeArrowheads="1" noChangeShapeType="1" noTextEdit="1"/>
          </p:cNvSpPr>
          <p:nvPr/>
        </p:nvSpPr>
        <p:spPr bwMode="auto">
          <a:xfrm>
            <a:off x="1447800" y="3657600"/>
            <a:ext cx="6629400" cy="1600200"/>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blipFill dpi="0" rotWithShape="1">
                  <a:blip r:embed="rId3"/>
                  <a:srcRect/>
                  <a:stretch>
                    <a:fillRect/>
                  </a:stretch>
                </a:blipFill>
                <a:effectLst>
                  <a:outerShdw dist="35921" dir="2700000" algn="ctr" rotWithShape="0">
                    <a:srgbClr val="6600FF"/>
                  </a:outerShdw>
                </a:effectLst>
                <a:latin typeface="Arial"/>
                <a:cs typeface="Arial"/>
              </a:rPr>
              <a:t>Cần l àm gì để cả mẹ và bé đều khỏe?</a:t>
            </a:r>
            <a:endParaRPr lang="en-US" sz="3600" kern="10">
              <a:ln w="19050">
                <a:solidFill>
                  <a:srgbClr val="99CCFF"/>
                </a:solidFill>
                <a:round/>
                <a:headEnd/>
                <a:tailEnd/>
              </a:ln>
              <a:blipFill dpi="0" rotWithShape="1">
                <a:blip r:embed="rId3"/>
                <a:srcRect/>
                <a:stretch>
                  <a:fillRect/>
                </a:stretch>
              </a:blipFill>
              <a:effectLst>
                <a:outerShdw dist="35921" dir="2700000" algn="ctr" rotWithShape="0">
                  <a:srgbClr val="6600FF"/>
                </a:outerShdw>
              </a:effectLst>
              <a:latin typeface="Arial"/>
              <a:cs typeface="Aria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baby-wallpaper1.jpg"/>
          <p:cNvPicPr>
            <a:picLocks noChangeAspect="1" noChangeArrowheads="1"/>
          </p:cNvPicPr>
          <p:nvPr/>
        </p:nvPicPr>
        <p:blipFill>
          <a:blip r:embed="rId2"/>
          <a:srcRect/>
          <a:stretch>
            <a:fillRect/>
          </a:stretch>
        </p:blipFill>
        <p:spPr bwMode="auto">
          <a:xfrm>
            <a:off x="228600" y="171450"/>
            <a:ext cx="8686800" cy="6457950"/>
          </a:xfrm>
          <a:prstGeom prst="rect">
            <a:avLst/>
          </a:prstGeom>
          <a:noFill/>
          <a:ln w="9525">
            <a:noFill/>
            <a:miter lim="800000"/>
            <a:headEnd/>
            <a:tailEnd/>
          </a:ln>
        </p:spPr>
      </p:pic>
      <p:sp>
        <p:nvSpPr>
          <p:cNvPr id="13315" name="WordArt 3"/>
          <p:cNvSpPr>
            <a:spLocks noChangeArrowheads="1" noChangeShapeType="1" noTextEdit="1"/>
          </p:cNvSpPr>
          <p:nvPr/>
        </p:nvSpPr>
        <p:spPr bwMode="auto">
          <a:xfrm>
            <a:off x="3048000" y="6019800"/>
            <a:ext cx="2876550" cy="523875"/>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Từ 3 đến 6 tuổi</a:t>
            </a:r>
            <a:endPar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p:cTn id="7" dur="1000" fill="hold"/>
                                        <p:tgtEl>
                                          <p:spTgt spid="13315"/>
                                        </p:tgtEl>
                                        <p:attrNameLst>
                                          <p:attrName>ppt_w</p:attrName>
                                        </p:attrNameLst>
                                      </p:cBhvr>
                                      <p:tavLst>
                                        <p:tav tm="0">
                                          <p:val>
                                            <p:strVal val="#ppt_w+.3"/>
                                          </p:val>
                                        </p:tav>
                                        <p:tav tm="100000">
                                          <p:val>
                                            <p:strVal val="#ppt_w"/>
                                          </p:val>
                                        </p:tav>
                                      </p:tavLst>
                                    </p:anim>
                                    <p:anim calcmode="lin" valueType="num">
                                      <p:cBhvr>
                                        <p:cTn id="8" dur="1000" fill="hold"/>
                                        <p:tgtEl>
                                          <p:spTgt spid="13315"/>
                                        </p:tgtEl>
                                        <p:attrNameLst>
                                          <p:attrName>ppt_h</p:attrName>
                                        </p:attrNameLst>
                                      </p:cBhvr>
                                      <p:tavLst>
                                        <p:tav tm="0">
                                          <p:val>
                                            <p:strVal val="#ppt_h"/>
                                          </p:val>
                                        </p:tav>
                                        <p:tav tm="100000">
                                          <p:val>
                                            <p:strVal val="#ppt_h"/>
                                          </p:val>
                                        </p:tav>
                                      </p:tavLst>
                                    </p:anim>
                                    <p:animEffect transition="in" filter="fade">
                                      <p:cBhvr>
                                        <p:cTn id="9" dur="1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676028"/>
          <p:cNvPicPr>
            <a:picLocks noChangeAspect="1" noChangeArrowheads="1" noCrop="1"/>
          </p:cNvPicPr>
          <p:nvPr/>
        </p:nvPicPr>
        <p:blipFill>
          <a:blip r:embed="rId2"/>
          <a:srcRect/>
          <a:stretch>
            <a:fillRect/>
          </a:stretch>
        </p:blipFill>
        <p:spPr bwMode="auto">
          <a:xfrm>
            <a:off x="533400" y="304800"/>
            <a:ext cx="7848600" cy="5867400"/>
          </a:xfrm>
          <a:prstGeom prst="rect">
            <a:avLst/>
          </a:prstGeom>
          <a:noFill/>
          <a:ln w="9525">
            <a:noFill/>
            <a:miter lim="800000"/>
            <a:headEnd/>
            <a:tailEnd/>
          </a:ln>
        </p:spPr>
      </p:pic>
      <p:sp>
        <p:nvSpPr>
          <p:cNvPr id="10246" name="WordArt 6"/>
          <p:cNvSpPr>
            <a:spLocks noChangeArrowheads="1" noChangeShapeType="1" noTextEdit="1"/>
          </p:cNvSpPr>
          <p:nvPr/>
        </p:nvSpPr>
        <p:spPr bwMode="auto">
          <a:xfrm>
            <a:off x="2743200" y="6172200"/>
            <a:ext cx="3505200" cy="523875"/>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 Từ 6 đến 10 tuổi</a:t>
            </a:r>
            <a:endPar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slide(fromBottom)">
                                      <p:cBhvr>
                                        <p:cTn id="7" dur="5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1263112021-chua-hoc-7"/>
          <p:cNvPicPr>
            <a:picLocks noChangeAspect="1" noChangeArrowheads="1"/>
          </p:cNvPicPr>
          <p:nvPr/>
        </p:nvPicPr>
        <p:blipFill>
          <a:blip r:embed="rId2"/>
          <a:srcRect/>
          <a:stretch>
            <a:fillRect/>
          </a:stretch>
        </p:blipFill>
        <p:spPr bwMode="auto">
          <a:xfrm>
            <a:off x="533400" y="381000"/>
            <a:ext cx="8077200" cy="6019800"/>
          </a:xfrm>
          <a:prstGeom prst="rect">
            <a:avLst/>
          </a:prstGeom>
          <a:noFill/>
          <a:ln w="9525">
            <a:noFill/>
            <a:miter lim="800000"/>
            <a:headEnd/>
            <a:tailEnd/>
          </a:ln>
        </p:spPr>
      </p:pic>
      <p:sp>
        <p:nvSpPr>
          <p:cNvPr id="11269" name="WordArt 5"/>
          <p:cNvSpPr>
            <a:spLocks noChangeArrowheads="1" noChangeShapeType="1" noTextEdit="1"/>
          </p:cNvSpPr>
          <p:nvPr/>
        </p:nvSpPr>
        <p:spPr bwMode="auto">
          <a:xfrm>
            <a:off x="2743200" y="6172200"/>
            <a:ext cx="3505200" cy="523875"/>
          </a:xfrm>
          <a:prstGeom prst="rect">
            <a:avLst/>
          </a:prstGeom>
        </p:spPr>
        <p:txBody>
          <a:bodyPr wrap="none" fromWordArt="1">
            <a:prstTxWarp prst="textPlain">
              <a:avLst>
                <a:gd name="adj" fmla="val 50000"/>
              </a:avLst>
            </a:prstTxWarp>
          </a:bodyPr>
          <a:lstStyle/>
          <a:p>
            <a:pPr algn="ctr"/>
            <a:r>
              <a:rPr lang="vi-VN" sz="3600" kern="10">
                <a:ln w="12700">
                  <a:solidFill>
                    <a:srgbClr val="0000FF"/>
                  </a:solidFill>
                  <a:round/>
                  <a:headEnd/>
                  <a:tailEnd/>
                </a:ln>
                <a:solidFill>
                  <a:srgbClr val="B2B2B2">
                    <a:alpha val="50195"/>
                  </a:srgbClr>
                </a:solidFill>
                <a:effectLst>
                  <a:outerShdw dist="45791" dir="2021404" algn="ctr" rotWithShape="0">
                    <a:srgbClr val="9999FF"/>
                  </a:outerShdw>
                </a:effectLst>
                <a:latin typeface="Arial"/>
                <a:cs typeface="Arial"/>
              </a:rPr>
              <a:t> Từ 6  đến 10 tuổi</a:t>
            </a:r>
            <a:endParaRPr lang="en-US" sz="3600" kern="10">
              <a:ln w="12700">
                <a:solidFill>
                  <a:srgbClr val="0000FF"/>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269"/>
                                        </p:tgtEl>
                                        <p:attrNameLst>
                                          <p:attrName>style.visibility</p:attrName>
                                        </p:attrNameLst>
                                      </p:cBhvr>
                                      <p:to>
                                        <p:strVal val="visible"/>
                                      </p:to>
                                    </p:set>
                                    <p:anim calcmode="lin" valueType="num">
                                      <p:cBhvr>
                                        <p:cTn id="7" dur="1000" fill="hold"/>
                                        <p:tgtEl>
                                          <p:spTgt spid="11269"/>
                                        </p:tgtEl>
                                        <p:attrNameLst>
                                          <p:attrName>ppt_w</p:attrName>
                                        </p:attrNameLst>
                                      </p:cBhvr>
                                      <p:tavLst>
                                        <p:tav tm="0">
                                          <p:val>
                                            <p:strVal val="#ppt_w+.3"/>
                                          </p:val>
                                        </p:tav>
                                        <p:tav tm="100000">
                                          <p:val>
                                            <p:strVal val="#ppt_w"/>
                                          </p:val>
                                        </p:tav>
                                      </p:tavLst>
                                    </p:anim>
                                    <p:anim calcmode="lin" valueType="num">
                                      <p:cBhvr>
                                        <p:cTn id="8" dur="1000" fill="hold"/>
                                        <p:tgtEl>
                                          <p:spTgt spid="11269"/>
                                        </p:tgtEl>
                                        <p:attrNameLst>
                                          <p:attrName>ppt_h</p:attrName>
                                        </p:attrNameLst>
                                      </p:cBhvr>
                                      <p:tavLst>
                                        <p:tav tm="0">
                                          <p:val>
                                            <p:strVal val="#ppt_h"/>
                                          </p:val>
                                        </p:tav>
                                        <p:tav tm="100000">
                                          <p:val>
                                            <p:strVal val="#ppt_h"/>
                                          </p:val>
                                        </p:tav>
                                      </p:tavLst>
                                    </p:anim>
                                    <p:animEffect transition="in" filter="fade">
                                      <p:cBhvr>
                                        <p:cTn id="9" dur="10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4"/>
          <p:cNvGrpSpPr>
            <a:grpSpLocks/>
          </p:cNvGrpSpPr>
          <p:nvPr/>
        </p:nvGrpSpPr>
        <p:grpSpPr bwMode="auto">
          <a:xfrm>
            <a:off x="0" y="0"/>
            <a:ext cx="9144000" cy="6858000"/>
            <a:chOff x="0" y="0"/>
            <a:chExt cx="5760" cy="4320"/>
          </a:xfrm>
        </p:grpSpPr>
        <p:pic>
          <p:nvPicPr>
            <p:cNvPr id="14341" name="Picture 5" descr="230"/>
            <p:cNvPicPr>
              <a:picLocks noChangeAspect="1" noChangeArrowheads="1"/>
            </p:cNvPicPr>
            <p:nvPr/>
          </p:nvPicPr>
          <p:blipFill>
            <a:blip r:embed="rId2"/>
            <a:srcRect/>
            <a:stretch>
              <a:fillRect/>
            </a:stretch>
          </p:blipFill>
          <p:spPr bwMode="auto">
            <a:xfrm>
              <a:off x="0" y="0"/>
              <a:ext cx="5760" cy="4320"/>
            </a:xfrm>
            <a:prstGeom prst="rect">
              <a:avLst/>
            </a:prstGeom>
            <a:noFill/>
            <a:ln w="9525">
              <a:noFill/>
              <a:miter lim="800000"/>
              <a:headEnd/>
              <a:tailEnd/>
            </a:ln>
          </p:spPr>
        </p:pic>
        <p:sp>
          <p:nvSpPr>
            <p:cNvPr id="14342" name="Rectangle 6"/>
            <p:cNvSpPr>
              <a:spLocks noChangeArrowheads="1"/>
            </p:cNvSpPr>
            <p:nvPr/>
          </p:nvSpPr>
          <p:spPr bwMode="auto">
            <a:xfrm>
              <a:off x="295" y="1026"/>
              <a:ext cx="1088" cy="1225"/>
            </a:xfrm>
            <a:prstGeom prst="rect">
              <a:avLst/>
            </a:prstGeom>
            <a:solidFill>
              <a:srgbClr val="CCECFF"/>
            </a:solidFill>
            <a:ln w="9525">
              <a:noFill/>
              <a:miter lim="800000"/>
              <a:headEnd/>
              <a:tailEnd/>
            </a:ln>
          </p:spPr>
          <p:txBody>
            <a:bodyPr wrap="none" anchor="ctr"/>
            <a:lstStyle/>
            <a:p>
              <a:endParaRPr lang="en-US"/>
            </a:p>
          </p:txBody>
        </p:sp>
        <p:sp>
          <p:nvSpPr>
            <p:cNvPr id="14343" name="Rectangle 7"/>
            <p:cNvSpPr>
              <a:spLocks noChangeArrowheads="1"/>
            </p:cNvSpPr>
            <p:nvPr/>
          </p:nvSpPr>
          <p:spPr bwMode="auto">
            <a:xfrm>
              <a:off x="4241" y="3974"/>
              <a:ext cx="1270" cy="227"/>
            </a:xfrm>
            <a:prstGeom prst="rect">
              <a:avLst/>
            </a:prstGeom>
            <a:solidFill>
              <a:srgbClr val="CCECFF"/>
            </a:solidFill>
            <a:ln w="9525">
              <a:noFill/>
              <a:miter lim="800000"/>
              <a:headEnd/>
              <a:tailEnd/>
            </a:ln>
          </p:spPr>
          <p:txBody>
            <a:bodyPr wrap="none" anchor="ctr"/>
            <a:lstStyle/>
            <a:p>
              <a:endParaRPr lang="en-US"/>
            </a:p>
          </p:txBody>
        </p:sp>
        <p:sp>
          <p:nvSpPr>
            <p:cNvPr id="14344" name="Line 8"/>
            <p:cNvSpPr>
              <a:spLocks noChangeShapeType="1"/>
            </p:cNvSpPr>
            <p:nvPr/>
          </p:nvSpPr>
          <p:spPr bwMode="auto">
            <a:xfrm flipH="1">
              <a:off x="4332" y="3974"/>
              <a:ext cx="136" cy="227"/>
            </a:xfrm>
            <a:prstGeom prst="line">
              <a:avLst/>
            </a:prstGeom>
            <a:noFill/>
            <a:ln w="76200">
              <a:solidFill>
                <a:srgbClr val="66FFFF"/>
              </a:solidFill>
              <a:round/>
              <a:headEnd/>
              <a:tailEnd/>
            </a:ln>
          </p:spPr>
          <p:txBody>
            <a:bodyPr/>
            <a:lstStyle/>
            <a:p>
              <a:endParaRPr lang="en-US"/>
            </a:p>
          </p:txBody>
        </p:sp>
        <p:sp>
          <p:nvSpPr>
            <p:cNvPr id="14345" name="Line 9"/>
            <p:cNvSpPr>
              <a:spLocks noChangeShapeType="1"/>
            </p:cNvSpPr>
            <p:nvPr/>
          </p:nvSpPr>
          <p:spPr bwMode="auto">
            <a:xfrm flipH="1">
              <a:off x="4513" y="3974"/>
              <a:ext cx="136" cy="227"/>
            </a:xfrm>
            <a:prstGeom prst="line">
              <a:avLst/>
            </a:prstGeom>
            <a:noFill/>
            <a:ln w="76200">
              <a:solidFill>
                <a:srgbClr val="66FFFF"/>
              </a:solidFill>
              <a:round/>
              <a:headEnd/>
              <a:tailEnd/>
            </a:ln>
          </p:spPr>
          <p:txBody>
            <a:bodyPr/>
            <a:lstStyle/>
            <a:p>
              <a:endParaRPr lang="en-US"/>
            </a:p>
          </p:txBody>
        </p:sp>
        <p:sp>
          <p:nvSpPr>
            <p:cNvPr id="14346" name="Line 10"/>
            <p:cNvSpPr>
              <a:spLocks noChangeShapeType="1"/>
            </p:cNvSpPr>
            <p:nvPr/>
          </p:nvSpPr>
          <p:spPr bwMode="auto">
            <a:xfrm flipH="1">
              <a:off x="4694" y="3974"/>
              <a:ext cx="136" cy="227"/>
            </a:xfrm>
            <a:prstGeom prst="line">
              <a:avLst/>
            </a:prstGeom>
            <a:noFill/>
            <a:ln w="76200">
              <a:solidFill>
                <a:srgbClr val="66FFFF"/>
              </a:solidFill>
              <a:round/>
              <a:headEnd/>
              <a:tailEnd/>
            </a:ln>
          </p:spPr>
          <p:txBody>
            <a:bodyPr/>
            <a:lstStyle/>
            <a:p>
              <a:endParaRPr lang="en-US"/>
            </a:p>
          </p:txBody>
        </p:sp>
        <p:sp>
          <p:nvSpPr>
            <p:cNvPr id="14347" name="Line 11"/>
            <p:cNvSpPr>
              <a:spLocks noChangeShapeType="1"/>
            </p:cNvSpPr>
            <p:nvPr/>
          </p:nvSpPr>
          <p:spPr bwMode="auto">
            <a:xfrm flipH="1">
              <a:off x="4875" y="3974"/>
              <a:ext cx="136" cy="227"/>
            </a:xfrm>
            <a:prstGeom prst="line">
              <a:avLst/>
            </a:prstGeom>
            <a:noFill/>
            <a:ln w="76200">
              <a:solidFill>
                <a:srgbClr val="66FFFF"/>
              </a:solidFill>
              <a:round/>
              <a:headEnd/>
              <a:tailEnd/>
            </a:ln>
          </p:spPr>
          <p:txBody>
            <a:bodyPr/>
            <a:lstStyle/>
            <a:p>
              <a:endParaRPr lang="en-US"/>
            </a:p>
          </p:txBody>
        </p:sp>
        <p:sp>
          <p:nvSpPr>
            <p:cNvPr id="14348" name="Line 12"/>
            <p:cNvSpPr>
              <a:spLocks noChangeShapeType="1"/>
            </p:cNvSpPr>
            <p:nvPr/>
          </p:nvSpPr>
          <p:spPr bwMode="auto">
            <a:xfrm flipH="1">
              <a:off x="5056" y="3974"/>
              <a:ext cx="136" cy="227"/>
            </a:xfrm>
            <a:prstGeom prst="line">
              <a:avLst/>
            </a:prstGeom>
            <a:noFill/>
            <a:ln w="76200">
              <a:solidFill>
                <a:srgbClr val="66FFFF"/>
              </a:solidFill>
              <a:round/>
              <a:headEnd/>
              <a:tailEnd/>
            </a:ln>
          </p:spPr>
          <p:txBody>
            <a:bodyPr/>
            <a:lstStyle/>
            <a:p>
              <a:endParaRPr lang="en-US"/>
            </a:p>
          </p:txBody>
        </p:sp>
        <p:sp>
          <p:nvSpPr>
            <p:cNvPr id="14349" name="Line 13"/>
            <p:cNvSpPr>
              <a:spLocks noChangeShapeType="1"/>
            </p:cNvSpPr>
            <p:nvPr/>
          </p:nvSpPr>
          <p:spPr bwMode="auto">
            <a:xfrm flipH="1">
              <a:off x="5237" y="3974"/>
              <a:ext cx="136" cy="227"/>
            </a:xfrm>
            <a:prstGeom prst="line">
              <a:avLst/>
            </a:prstGeom>
            <a:noFill/>
            <a:ln w="76200">
              <a:solidFill>
                <a:srgbClr val="66FFFF"/>
              </a:solidFill>
              <a:round/>
              <a:headEnd/>
              <a:tailEnd/>
            </a:ln>
          </p:spPr>
          <p:txBody>
            <a:bodyPr/>
            <a:lstStyle/>
            <a:p>
              <a:endParaRPr lang="en-US"/>
            </a:p>
          </p:txBody>
        </p:sp>
      </p:grpSp>
      <p:sp>
        <p:nvSpPr>
          <p:cNvPr id="14350" name="WordArt 14"/>
          <p:cNvSpPr>
            <a:spLocks noChangeArrowheads="1" noChangeShapeType="1" noTextEdit="1"/>
          </p:cNvSpPr>
          <p:nvPr/>
        </p:nvSpPr>
        <p:spPr bwMode="auto">
          <a:xfrm>
            <a:off x="3733800" y="457200"/>
            <a:ext cx="3505200" cy="523875"/>
          </a:xfrm>
          <a:prstGeom prst="rect">
            <a:avLst/>
          </a:prstGeom>
        </p:spPr>
        <p:txBody>
          <a:bodyPr wrap="none" fromWordArt="1">
            <a:prstTxWarp prst="textPlain">
              <a:avLst>
                <a:gd name="adj" fmla="val 50000"/>
              </a:avLst>
            </a:prstTxWarp>
          </a:bodyPr>
          <a:lstStyle/>
          <a:p>
            <a:pPr algn="ctr"/>
            <a:r>
              <a:rPr lang="vi-VN" sz="3600" kern="10">
                <a:ln w="12700">
                  <a:solidFill>
                    <a:srgbClr val="FF6600"/>
                  </a:solidFill>
                  <a:round/>
                  <a:headEnd/>
                  <a:tailEnd/>
                </a:ln>
                <a:solidFill>
                  <a:srgbClr val="99CC00">
                    <a:alpha val="50195"/>
                  </a:srgbClr>
                </a:solidFill>
                <a:effectLst>
                  <a:outerShdw dist="45791" dir="2021404" algn="ctr" rotWithShape="0">
                    <a:srgbClr val="9999FF"/>
                  </a:outerShdw>
                </a:effectLst>
                <a:latin typeface="Arial"/>
                <a:cs typeface="Arial"/>
              </a:rPr>
              <a:t>Hoạt động 2</a:t>
            </a:r>
            <a:endParaRPr lang="en-US" sz="3600" kern="10">
              <a:ln w="12700">
                <a:solidFill>
                  <a:srgbClr val="FF6600"/>
                </a:solidFill>
                <a:round/>
                <a:headEnd/>
                <a:tailEnd/>
              </a:ln>
              <a:solidFill>
                <a:srgbClr val="99CC00">
                  <a:alpha val="50195"/>
                </a:srgbClr>
              </a:solidFill>
              <a:effectLst>
                <a:outerShdw dist="45791" dir="2021404" algn="ctr" rotWithShape="0">
                  <a:srgbClr val="9999FF"/>
                </a:outerShdw>
              </a:effectLst>
              <a:latin typeface="Arial"/>
              <a:cs typeface="Arial"/>
            </a:endParaRPr>
          </a:p>
        </p:txBody>
      </p:sp>
      <p:sp>
        <p:nvSpPr>
          <p:cNvPr id="14351" name="WordArt 15"/>
          <p:cNvSpPr>
            <a:spLocks noChangeArrowheads="1" noChangeShapeType="1" noTextEdit="1"/>
          </p:cNvSpPr>
          <p:nvPr/>
        </p:nvSpPr>
        <p:spPr bwMode="auto">
          <a:xfrm>
            <a:off x="2438400" y="1981200"/>
            <a:ext cx="6248400" cy="2743200"/>
          </a:xfrm>
          <a:prstGeom prst="rect">
            <a:avLst/>
          </a:prstGeom>
        </p:spPr>
        <p:txBody>
          <a:bodyPr wrap="none" fromWordArt="1">
            <a:prstTxWarp prst="textPlain">
              <a:avLst>
                <a:gd name="adj" fmla="val 50000"/>
              </a:avLst>
            </a:prstTxWarp>
          </a:bodyPr>
          <a:lstStyle/>
          <a:p>
            <a:pPr algn="ctr"/>
            <a:r>
              <a:rPr lang="vi-VN" sz="3600" kern="10">
                <a:ln w="12700">
                  <a:solidFill>
                    <a:srgbClr val="993300"/>
                  </a:solidFill>
                  <a:round/>
                  <a:headEnd/>
                  <a:tailEnd/>
                </a:ln>
                <a:solidFill>
                  <a:srgbClr val="3366FF">
                    <a:alpha val="50195"/>
                  </a:srgbClr>
                </a:solidFill>
                <a:effectLst>
                  <a:outerShdw dist="45791" dir="2021404" algn="ctr" rotWithShape="0">
                    <a:srgbClr val="9999FF"/>
                  </a:outerShdw>
                </a:effectLst>
                <a:latin typeface="Arial"/>
                <a:cs typeface="Arial"/>
              </a:rPr>
              <a:t>Các giai đoạn phát triển </a:t>
            </a:r>
          </a:p>
          <a:p>
            <a:pPr algn="ctr"/>
            <a:r>
              <a:rPr lang="vi-VN" sz="3600" kern="10">
                <a:ln w="12700">
                  <a:solidFill>
                    <a:srgbClr val="993300"/>
                  </a:solidFill>
                  <a:round/>
                  <a:headEnd/>
                  <a:tailEnd/>
                </a:ln>
                <a:solidFill>
                  <a:srgbClr val="3366FF">
                    <a:alpha val="50195"/>
                  </a:srgbClr>
                </a:solidFill>
                <a:effectLst>
                  <a:outerShdw dist="45791" dir="2021404" algn="ctr" rotWithShape="0">
                    <a:srgbClr val="9999FF"/>
                  </a:outerShdw>
                </a:effectLst>
                <a:latin typeface="Arial"/>
                <a:cs typeface="Arial"/>
              </a:rPr>
              <a:t>từ lúc mới sinh đến tuổi dậy thì</a:t>
            </a:r>
            <a:endParaRPr lang="en-US" sz="3600" kern="10">
              <a:ln w="12700">
                <a:solidFill>
                  <a:srgbClr val="993300"/>
                </a:solidFill>
                <a:round/>
                <a:headEnd/>
                <a:tailEnd/>
              </a:ln>
              <a:solidFill>
                <a:srgbClr val="3366FF">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4350"/>
                                        </p:tgtEl>
                                        <p:attrNameLst>
                                          <p:attrName>style.visibility</p:attrName>
                                        </p:attrNameLst>
                                      </p:cBhvr>
                                      <p:to>
                                        <p:strVal val="visible"/>
                                      </p:to>
                                    </p:set>
                                    <p:anim calcmode="lin" valueType="num">
                                      <p:cBhvr>
                                        <p:cTn id="7" dur="1000" fill="hold"/>
                                        <p:tgtEl>
                                          <p:spTgt spid="14350"/>
                                        </p:tgtEl>
                                        <p:attrNameLst>
                                          <p:attrName>ppt_w</p:attrName>
                                        </p:attrNameLst>
                                      </p:cBhvr>
                                      <p:tavLst>
                                        <p:tav tm="0">
                                          <p:val>
                                            <p:strVal val="#ppt_w+.3"/>
                                          </p:val>
                                        </p:tav>
                                        <p:tav tm="100000">
                                          <p:val>
                                            <p:strVal val="#ppt_w"/>
                                          </p:val>
                                        </p:tav>
                                      </p:tavLst>
                                    </p:anim>
                                    <p:anim calcmode="lin" valueType="num">
                                      <p:cBhvr>
                                        <p:cTn id="8" dur="1000" fill="hold"/>
                                        <p:tgtEl>
                                          <p:spTgt spid="14350"/>
                                        </p:tgtEl>
                                        <p:attrNameLst>
                                          <p:attrName>ppt_h</p:attrName>
                                        </p:attrNameLst>
                                      </p:cBhvr>
                                      <p:tavLst>
                                        <p:tav tm="0">
                                          <p:val>
                                            <p:strVal val="#ppt_h"/>
                                          </p:val>
                                        </p:tav>
                                        <p:tav tm="100000">
                                          <p:val>
                                            <p:strVal val="#ppt_h"/>
                                          </p:val>
                                        </p:tav>
                                      </p:tavLst>
                                    </p:anim>
                                    <p:animEffect transition="in" filter="fade">
                                      <p:cBhvr>
                                        <p:cTn id="9" dur="1000"/>
                                        <p:tgtEl>
                                          <p:spTgt spid="143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4351"/>
                                        </p:tgtEl>
                                        <p:attrNameLst>
                                          <p:attrName>style.visibility</p:attrName>
                                        </p:attrNameLst>
                                      </p:cBhvr>
                                      <p:to>
                                        <p:strVal val="visible"/>
                                      </p:to>
                                    </p:set>
                                    <p:anim calcmode="lin" valueType="num">
                                      <p:cBhvr>
                                        <p:cTn id="14" dur="1000" fill="hold"/>
                                        <p:tgtEl>
                                          <p:spTgt spid="14351"/>
                                        </p:tgtEl>
                                        <p:attrNameLst>
                                          <p:attrName>ppt_w</p:attrName>
                                        </p:attrNameLst>
                                      </p:cBhvr>
                                      <p:tavLst>
                                        <p:tav tm="0">
                                          <p:val>
                                            <p:strVal val="#ppt_w+.3"/>
                                          </p:val>
                                        </p:tav>
                                        <p:tav tm="100000">
                                          <p:val>
                                            <p:strVal val="#ppt_w"/>
                                          </p:val>
                                        </p:tav>
                                      </p:tavLst>
                                    </p:anim>
                                    <p:anim calcmode="lin" valueType="num">
                                      <p:cBhvr>
                                        <p:cTn id="15" dur="1000" fill="hold"/>
                                        <p:tgtEl>
                                          <p:spTgt spid="14351"/>
                                        </p:tgtEl>
                                        <p:attrNameLst>
                                          <p:attrName>ppt_h</p:attrName>
                                        </p:attrNameLst>
                                      </p:cBhvr>
                                      <p:tavLst>
                                        <p:tav tm="0">
                                          <p:val>
                                            <p:strVal val="#ppt_h"/>
                                          </p:val>
                                        </p:tav>
                                        <p:tav tm="100000">
                                          <p:val>
                                            <p:strVal val="#ppt_h"/>
                                          </p:val>
                                        </p:tav>
                                      </p:tavLst>
                                    </p:anim>
                                    <p:animEffect transition="in" filter="fade">
                                      <p:cBhvr>
                                        <p:cTn id="16" dur="1000"/>
                                        <p:tgtEl>
                                          <p:spTgt spid="143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0" grpId="0" animBg="1"/>
      <p:bldP spid="143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81000" y="1905000"/>
            <a:ext cx="8534400" cy="3046413"/>
          </a:xfrm>
          <a:prstGeom prst="rect">
            <a:avLst/>
          </a:prstGeom>
          <a:noFill/>
        </p:spPr>
        <p:txBody>
          <a:bodyPr>
            <a:spAutoFit/>
          </a:bodyPr>
          <a:lstStyle/>
          <a:p>
            <a:pPr>
              <a:defRPr/>
            </a:pPr>
            <a:r>
              <a:rPr lang="en-US" sz="3600" b="1" dirty="0" err="1">
                <a:latin typeface="Arial"/>
              </a:rPr>
              <a:t>Tìm</a:t>
            </a:r>
            <a:r>
              <a:rPr lang="en-US" sz="3600" b="1" dirty="0">
                <a:latin typeface="Arial"/>
              </a:rPr>
              <a:t> </a:t>
            </a:r>
            <a:r>
              <a:rPr lang="en-US" sz="3600" b="1" dirty="0" err="1">
                <a:latin typeface="Arial"/>
              </a:rPr>
              <a:t>xem</a:t>
            </a:r>
            <a:r>
              <a:rPr lang="en-US" sz="3600" b="1" dirty="0">
                <a:latin typeface="Arial"/>
              </a:rPr>
              <a:t> </a:t>
            </a:r>
            <a:r>
              <a:rPr lang="en-US" sz="3600" b="1" dirty="0" err="1">
                <a:latin typeface="Arial"/>
              </a:rPr>
              <a:t>mỗi</a:t>
            </a:r>
            <a:r>
              <a:rPr lang="en-US" sz="3600" b="1" dirty="0">
                <a:latin typeface="Arial"/>
              </a:rPr>
              <a:t> </a:t>
            </a:r>
            <a:r>
              <a:rPr lang="en-US" sz="3600" b="1" dirty="0" err="1">
                <a:latin typeface="Arial"/>
              </a:rPr>
              <a:t>thông</a:t>
            </a:r>
            <a:r>
              <a:rPr lang="en-US" sz="3600" b="1" dirty="0">
                <a:latin typeface="Arial"/>
              </a:rPr>
              <a:t> tin </a:t>
            </a:r>
            <a:r>
              <a:rPr lang="en-US" sz="3600" b="1" dirty="0" err="1">
                <a:latin typeface="Arial"/>
              </a:rPr>
              <a:t>trong</a:t>
            </a:r>
            <a:r>
              <a:rPr lang="en-US" sz="3600" b="1" dirty="0">
                <a:latin typeface="Arial"/>
              </a:rPr>
              <a:t> </a:t>
            </a:r>
            <a:r>
              <a:rPr lang="en-US" sz="3600" b="1" dirty="0" err="1">
                <a:latin typeface="Arial"/>
              </a:rPr>
              <a:t>khung</a:t>
            </a:r>
            <a:r>
              <a:rPr lang="en-US" sz="3600" b="1" dirty="0">
                <a:latin typeface="Arial"/>
              </a:rPr>
              <a:t> </a:t>
            </a:r>
            <a:r>
              <a:rPr lang="en-US" sz="3600" b="1" dirty="0" err="1">
                <a:latin typeface="Arial"/>
              </a:rPr>
              <a:t>chữ</a:t>
            </a:r>
            <a:r>
              <a:rPr lang="en-US" sz="3600" b="1" dirty="0">
                <a:latin typeface="Arial"/>
              </a:rPr>
              <a:t> </a:t>
            </a:r>
            <a:r>
              <a:rPr lang="en-US" sz="3600" b="1" dirty="0" err="1">
                <a:latin typeface="Arial"/>
              </a:rPr>
              <a:t>ứng</a:t>
            </a:r>
            <a:r>
              <a:rPr lang="en-US" sz="3600" b="1" dirty="0">
                <a:latin typeface="Arial"/>
              </a:rPr>
              <a:t> </a:t>
            </a:r>
            <a:r>
              <a:rPr lang="en-US" sz="3600" b="1" dirty="0" err="1">
                <a:latin typeface="Arial"/>
              </a:rPr>
              <a:t>với</a:t>
            </a:r>
            <a:r>
              <a:rPr lang="en-US" sz="3600" b="1" dirty="0">
                <a:latin typeface="Arial"/>
              </a:rPr>
              <a:t> </a:t>
            </a:r>
            <a:r>
              <a:rPr lang="en-US" sz="3600" b="1" dirty="0" err="1">
                <a:latin typeface="Arial"/>
              </a:rPr>
              <a:t>lứa</a:t>
            </a:r>
            <a:r>
              <a:rPr lang="en-US" sz="3600" b="1" dirty="0">
                <a:latin typeface="Arial"/>
              </a:rPr>
              <a:t> </a:t>
            </a:r>
            <a:r>
              <a:rPr lang="en-US" sz="3600" b="1" dirty="0" err="1">
                <a:latin typeface="Arial"/>
              </a:rPr>
              <a:t>tuổi</a:t>
            </a:r>
            <a:r>
              <a:rPr lang="en-US" sz="3600" b="1" dirty="0">
                <a:latin typeface="Arial"/>
              </a:rPr>
              <a:t> </a:t>
            </a:r>
            <a:r>
              <a:rPr lang="en-US" sz="3600" b="1" dirty="0" err="1">
                <a:latin typeface="Arial"/>
              </a:rPr>
              <a:t>nào</a:t>
            </a:r>
            <a:r>
              <a:rPr lang="en-US" sz="3600" b="1" dirty="0">
                <a:latin typeface="Arial"/>
              </a:rPr>
              <a:t> </a:t>
            </a:r>
            <a:r>
              <a:rPr lang="en-US" sz="3600" b="1" dirty="0" err="1">
                <a:latin typeface="Arial"/>
              </a:rPr>
              <a:t>dưới</a:t>
            </a:r>
            <a:r>
              <a:rPr lang="en-US" sz="3600" b="1" dirty="0">
                <a:latin typeface="Arial"/>
              </a:rPr>
              <a:t> </a:t>
            </a:r>
            <a:r>
              <a:rPr lang="en-US" sz="3600" b="1" dirty="0" err="1">
                <a:latin typeface="Arial"/>
              </a:rPr>
              <a:t>đây</a:t>
            </a:r>
            <a:r>
              <a:rPr lang="en-US" sz="3600" b="1" dirty="0">
                <a:latin typeface="Arial"/>
              </a:rPr>
              <a:t>?</a:t>
            </a:r>
          </a:p>
          <a:p>
            <a:pPr marL="342900" indent="-342900">
              <a:buFontTx/>
              <a:buAutoNum type="arabicPeriod"/>
              <a:defRPr/>
            </a:pPr>
            <a:r>
              <a:rPr lang="en-US" sz="4000" b="1" dirty="0" err="1">
                <a:solidFill>
                  <a:srgbClr val="FF0000"/>
                </a:solidFill>
                <a:latin typeface="Arial"/>
              </a:rPr>
              <a:t>Dưới</a:t>
            </a:r>
            <a:r>
              <a:rPr lang="en-US" sz="4000" b="1" dirty="0">
                <a:solidFill>
                  <a:srgbClr val="FF0000"/>
                </a:solidFill>
                <a:latin typeface="Arial"/>
              </a:rPr>
              <a:t> 3 </a:t>
            </a:r>
            <a:r>
              <a:rPr lang="en-US" sz="4000" b="1" dirty="0" err="1">
                <a:solidFill>
                  <a:srgbClr val="FF0000"/>
                </a:solidFill>
                <a:latin typeface="Arial"/>
              </a:rPr>
              <a:t>tuổi</a:t>
            </a:r>
            <a:endParaRPr lang="en-US" sz="4000" b="1" dirty="0">
              <a:solidFill>
                <a:srgbClr val="FF0000"/>
              </a:solidFill>
              <a:latin typeface="Arial"/>
            </a:endParaRPr>
          </a:p>
          <a:p>
            <a:pPr marL="342900" indent="-342900">
              <a:defRPr/>
            </a:pPr>
            <a:r>
              <a:rPr lang="en-US" sz="4000" b="1" dirty="0">
                <a:solidFill>
                  <a:srgbClr val="FF0000"/>
                </a:solidFill>
                <a:latin typeface="Arial"/>
              </a:rPr>
              <a:t>2. </a:t>
            </a:r>
            <a:r>
              <a:rPr lang="en-US" sz="4000" b="1" dirty="0" err="1">
                <a:solidFill>
                  <a:srgbClr val="FF0000"/>
                </a:solidFill>
                <a:latin typeface="Arial"/>
              </a:rPr>
              <a:t>Từ</a:t>
            </a:r>
            <a:r>
              <a:rPr lang="en-US" sz="4000" b="1" dirty="0">
                <a:solidFill>
                  <a:srgbClr val="FF0000"/>
                </a:solidFill>
                <a:latin typeface="Arial"/>
              </a:rPr>
              <a:t> 3 </a:t>
            </a:r>
            <a:r>
              <a:rPr lang="en-US" sz="4000" b="1" dirty="0" err="1">
                <a:solidFill>
                  <a:srgbClr val="FF0000"/>
                </a:solidFill>
                <a:latin typeface="Arial"/>
              </a:rPr>
              <a:t>đến</a:t>
            </a:r>
            <a:r>
              <a:rPr lang="en-US" sz="4000" b="1" dirty="0">
                <a:solidFill>
                  <a:srgbClr val="FF0000"/>
                </a:solidFill>
                <a:latin typeface="Arial"/>
              </a:rPr>
              <a:t> 6 </a:t>
            </a:r>
            <a:r>
              <a:rPr lang="en-US" sz="4000" b="1" dirty="0" err="1">
                <a:solidFill>
                  <a:srgbClr val="FF0000"/>
                </a:solidFill>
                <a:latin typeface="Arial"/>
              </a:rPr>
              <a:t>tuổi</a:t>
            </a:r>
            <a:endParaRPr lang="en-US" sz="4000" b="1" dirty="0">
              <a:solidFill>
                <a:srgbClr val="FF0000"/>
              </a:solidFill>
              <a:latin typeface="Arial"/>
            </a:endParaRPr>
          </a:p>
          <a:p>
            <a:pPr marL="342900" indent="-342900">
              <a:defRPr/>
            </a:pPr>
            <a:r>
              <a:rPr lang="en-US" sz="4000" b="1" dirty="0">
                <a:solidFill>
                  <a:srgbClr val="FF0000"/>
                </a:solidFill>
                <a:latin typeface="Arial"/>
              </a:rPr>
              <a:t>3. </a:t>
            </a:r>
            <a:r>
              <a:rPr lang="en-US" sz="4000" b="1" dirty="0" err="1">
                <a:solidFill>
                  <a:srgbClr val="FF0000"/>
                </a:solidFill>
                <a:latin typeface="Arial"/>
              </a:rPr>
              <a:t>Từ</a:t>
            </a:r>
            <a:r>
              <a:rPr lang="en-US" sz="4000" b="1" dirty="0">
                <a:solidFill>
                  <a:srgbClr val="FF0000"/>
                </a:solidFill>
                <a:latin typeface="Arial"/>
              </a:rPr>
              <a:t> 6 </a:t>
            </a:r>
            <a:r>
              <a:rPr lang="en-US" sz="4000" b="1" dirty="0" err="1">
                <a:solidFill>
                  <a:srgbClr val="FF0000"/>
                </a:solidFill>
                <a:latin typeface="Arial"/>
              </a:rPr>
              <a:t>đến</a:t>
            </a:r>
            <a:r>
              <a:rPr lang="en-US" sz="4000" b="1" dirty="0">
                <a:solidFill>
                  <a:srgbClr val="FF0000"/>
                </a:solidFill>
                <a:latin typeface="Arial"/>
              </a:rPr>
              <a:t> 10 </a:t>
            </a:r>
            <a:r>
              <a:rPr lang="en-US" sz="4000" b="1" dirty="0" err="1">
                <a:solidFill>
                  <a:srgbClr val="FF0000"/>
                </a:solidFill>
                <a:latin typeface="Arial"/>
              </a:rPr>
              <a:t>tuổi</a:t>
            </a:r>
            <a:endParaRPr lang="en-US" sz="4000" b="1" dirty="0">
              <a:solidFill>
                <a:srgbClr val="FF0000"/>
              </a:solidFill>
              <a:latin typeface="Arial"/>
            </a:endParaRPr>
          </a:p>
        </p:txBody>
      </p:sp>
      <p:sp>
        <p:nvSpPr>
          <p:cNvPr id="15363" name="TextBox 7"/>
          <p:cNvSpPr txBox="1">
            <a:spLocks noChangeArrowheads="1"/>
          </p:cNvSpPr>
          <p:nvPr/>
        </p:nvSpPr>
        <p:spPr bwMode="auto">
          <a:xfrm>
            <a:off x="228600" y="5029200"/>
            <a:ext cx="8610600" cy="1077913"/>
          </a:xfrm>
          <a:prstGeom prst="rect">
            <a:avLst/>
          </a:prstGeom>
          <a:noFill/>
          <a:ln w="9525">
            <a:noFill/>
            <a:miter lim="800000"/>
            <a:headEnd/>
            <a:tailEnd/>
          </a:ln>
        </p:spPr>
        <p:txBody>
          <a:bodyPr>
            <a:spAutoFit/>
          </a:bodyPr>
          <a:lstStyle/>
          <a:p>
            <a:r>
              <a:rPr lang="en-US" sz="3200" b="1">
                <a:solidFill>
                  <a:srgbClr val="6600FF"/>
                </a:solidFill>
              </a:rPr>
              <a:t>Quan sát tranh, đọc thông tin ở SGK, thảo luận nhóm 3 để thực hiện yêu cầu trên</a:t>
            </a:r>
            <a:r>
              <a:rPr lang="en-US"/>
              <a:t>.</a:t>
            </a:r>
          </a:p>
        </p:txBody>
      </p:sp>
      <p:sp>
        <p:nvSpPr>
          <p:cNvPr id="15364" name="TextBox 18"/>
          <p:cNvSpPr txBox="1">
            <a:spLocks noChangeArrowheads="1"/>
          </p:cNvSpPr>
          <p:nvPr/>
        </p:nvSpPr>
        <p:spPr bwMode="auto">
          <a:xfrm>
            <a:off x="304800" y="228600"/>
            <a:ext cx="8534400" cy="1323975"/>
          </a:xfrm>
          <a:prstGeom prst="rect">
            <a:avLst/>
          </a:prstGeom>
          <a:noFill/>
          <a:ln w="9525">
            <a:noFill/>
            <a:miter lim="800000"/>
            <a:headEnd/>
            <a:tailEnd/>
          </a:ln>
        </p:spPr>
        <p:txBody>
          <a:bodyPr>
            <a:spAutoFit/>
          </a:bodyPr>
          <a:lstStyle/>
          <a:p>
            <a:r>
              <a:rPr lang="en-US" sz="4000" b="1">
                <a:solidFill>
                  <a:srgbClr val="6600FF"/>
                </a:solidFill>
              </a:rPr>
              <a:t>CÁC GIAI ĐOẠN PHÁT TRIỂN TỪ LÚC MỚI SINH ĐẾN TUỔI DẬY THÌ</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Baby_35"/>
          <p:cNvPicPr>
            <a:picLocks noChangeAspect="1" noChangeArrowheads="1" noCrop="1"/>
          </p:cNvPicPr>
          <p:nvPr/>
        </p:nvPicPr>
        <p:blipFill>
          <a:blip r:embed="rId2"/>
          <a:srcRect/>
          <a:stretch>
            <a:fillRect/>
          </a:stretch>
        </p:blipFill>
        <p:spPr bwMode="auto">
          <a:xfrm>
            <a:off x="838200" y="2438400"/>
            <a:ext cx="2286000" cy="2286000"/>
          </a:xfrm>
          <a:prstGeom prst="rect">
            <a:avLst/>
          </a:prstGeom>
          <a:noFill/>
          <a:ln w="9525">
            <a:noFill/>
            <a:miter lim="800000"/>
            <a:headEnd/>
            <a:tailEnd/>
          </a:ln>
        </p:spPr>
      </p:pic>
      <p:sp>
        <p:nvSpPr>
          <p:cNvPr id="16387" name="Text Box 5"/>
          <p:cNvSpPr txBox="1">
            <a:spLocks noChangeArrowheads="1"/>
          </p:cNvSpPr>
          <p:nvPr/>
        </p:nvSpPr>
        <p:spPr bwMode="auto">
          <a:xfrm>
            <a:off x="3733800" y="381000"/>
            <a:ext cx="4953000" cy="6134100"/>
          </a:xfrm>
          <a:prstGeom prst="rect">
            <a:avLst/>
          </a:prstGeom>
          <a:noFill/>
          <a:ln w="9525">
            <a:noFill/>
            <a:miter lim="800000"/>
            <a:headEnd/>
            <a:tailEnd/>
          </a:ln>
        </p:spPr>
        <p:txBody>
          <a:bodyPr>
            <a:spAutoFit/>
          </a:bodyPr>
          <a:lstStyle/>
          <a:p>
            <a:pPr algn="just">
              <a:spcBef>
                <a:spcPct val="50000"/>
              </a:spcBef>
            </a:pPr>
            <a:r>
              <a:rPr lang="en-US" sz="3600">
                <a:solidFill>
                  <a:srgbClr val="FF33CC"/>
                </a:solidFill>
              </a:rPr>
              <a:t>a) </a:t>
            </a:r>
            <a:r>
              <a:rPr lang="en-US" sz="3600">
                <a:solidFill>
                  <a:schemeClr val="accent2"/>
                </a:solidFill>
              </a:rPr>
              <a:t>Ở lứa tuổi này, chúng ta phải phụ thuộc hoàn toàn vào bố mẹ. Nhưng chúng ta lại lớn lên khá nhanh (nhất là giai đoạn sơ sinh) và đến cuối lứa tuổi này, chúng ta đã có thể tự đi, chạy, xúc cơm, chơi và chào hỏi mọi người.</a:t>
            </a:r>
          </a:p>
        </p:txBody>
      </p:sp>
      <p:sp>
        <p:nvSpPr>
          <p:cNvPr id="15366" name="WordArt 6"/>
          <p:cNvSpPr>
            <a:spLocks noChangeArrowheads="1" noChangeShapeType="1" noTextEdit="1"/>
          </p:cNvSpPr>
          <p:nvPr/>
        </p:nvSpPr>
        <p:spPr bwMode="auto">
          <a:xfrm>
            <a:off x="685800" y="4876800"/>
            <a:ext cx="2638425" cy="990600"/>
          </a:xfrm>
          <a:prstGeom prst="rect">
            <a:avLst/>
          </a:prstGeom>
        </p:spPr>
        <p:txBody>
          <a:bodyPr wrap="none" fromWordArt="1">
            <a:prstTxWarp prst="textPlain">
              <a:avLst>
                <a:gd name="adj" fmla="val 50000"/>
              </a:avLst>
            </a:prstTxWarp>
          </a:bodyPr>
          <a:lstStyle/>
          <a:p>
            <a:pPr algn="ctr"/>
            <a:r>
              <a:rPr lang="vi-VN"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Dưới 3 tuổi</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endParaRPr>
          </a:p>
        </p:txBody>
      </p:sp>
      <p:pic>
        <p:nvPicPr>
          <p:cNvPr id="16389" name="Picture 7" descr="2-2"/>
          <p:cNvPicPr>
            <a:picLocks noChangeAspect="1" noChangeArrowheads="1" noCrop="1"/>
          </p:cNvPicPr>
          <p:nvPr/>
        </p:nvPicPr>
        <p:blipFill>
          <a:blip r:embed="rId3"/>
          <a:srcRect/>
          <a:stretch>
            <a:fillRect/>
          </a:stretch>
        </p:blipFill>
        <p:spPr bwMode="auto">
          <a:xfrm>
            <a:off x="0" y="0"/>
            <a:ext cx="4572000" cy="476250"/>
          </a:xfrm>
          <a:prstGeom prst="rect">
            <a:avLst/>
          </a:prstGeom>
          <a:noFill/>
          <a:ln w="9525">
            <a:noFill/>
            <a:miter lim="800000"/>
            <a:headEnd/>
            <a:tailEnd/>
          </a:ln>
        </p:spPr>
      </p:pic>
      <p:pic>
        <p:nvPicPr>
          <p:cNvPr id="16390" name="Picture 8" descr="2-2"/>
          <p:cNvPicPr>
            <a:picLocks noChangeAspect="1" noChangeArrowheads="1" noCrop="1"/>
          </p:cNvPicPr>
          <p:nvPr/>
        </p:nvPicPr>
        <p:blipFill>
          <a:blip r:embed="rId3"/>
          <a:srcRect/>
          <a:stretch>
            <a:fillRect/>
          </a:stretch>
        </p:blipFill>
        <p:spPr bwMode="auto">
          <a:xfrm>
            <a:off x="4572000" y="0"/>
            <a:ext cx="4572000" cy="476250"/>
          </a:xfrm>
          <a:prstGeom prst="rect">
            <a:avLst/>
          </a:prstGeom>
          <a:noFill/>
          <a:ln w="9525">
            <a:noFill/>
            <a:miter lim="800000"/>
            <a:headEnd/>
            <a:tailEnd/>
          </a:ln>
        </p:spPr>
      </p:pic>
      <p:pic>
        <p:nvPicPr>
          <p:cNvPr id="16391" name="Picture 9" descr="2-2"/>
          <p:cNvPicPr>
            <a:picLocks noChangeAspect="1" noChangeArrowheads="1" noCrop="1"/>
          </p:cNvPicPr>
          <p:nvPr/>
        </p:nvPicPr>
        <p:blipFill>
          <a:blip r:embed="rId3"/>
          <a:srcRect/>
          <a:stretch>
            <a:fillRect/>
          </a:stretch>
        </p:blipFill>
        <p:spPr bwMode="auto">
          <a:xfrm rot="5400000">
            <a:off x="-1524000" y="2057400"/>
            <a:ext cx="3429000" cy="381000"/>
          </a:xfrm>
          <a:prstGeom prst="rect">
            <a:avLst/>
          </a:prstGeom>
          <a:noFill/>
          <a:ln w="9525">
            <a:noFill/>
            <a:miter lim="800000"/>
            <a:headEnd/>
            <a:tailEnd/>
          </a:ln>
        </p:spPr>
      </p:pic>
      <p:pic>
        <p:nvPicPr>
          <p:cNvPr id="16392" name="Picture 10" descr="2-2"/>
          <p:cNvPicPr>
            <a:picLocks noChangeAspect="1" noChangeArrowheads="1" noCrop="1"/>
          </p:cNvPicPr>
          <p:nvPr/>
        </p:nvPicPr>
        <p:blipFill>
          <a:blip r:embed="rId3"/>
          <a:srcRect/>
          <a:stretch>
            <a:fillRect/>
          </a:stretch>
        </p:blipFill>
        <p:spPr bwMode="auto">
          <a:xfrm>
            <a:off x="0" y="6381750"/>
            <a:ext cx="4572000" cy="476250"/>
          </a:xfrm>
          <a:prstGeom prst="rect">
            <a:avLst/>
          </a:prstGeom>
          <a:noFill/>
          <a:ln w="9525">
            <a:noFill/>
            <a:miter lim="800000"/>
            <a:headEnd/>
            <a:tailEnd/>
          </a:ln>
        </p:spPr>
      </p:pic>
      <p:pic>
        <p:nvPicPr>
          <p:cNvPr id="16393" name="Picture 11" descr="2-2"/>
          <p:cNvPicPr>
            <a:picLocks noChangeAspect="1" noChangeArrowheads="1" noCrop="1"/>
          </p:cNvPicPr>
          <p:nvPr/>
        </p:nvPicPr>
        <p:blipFill>
          <a:blip r:embed="rId3"/>
          <a:srcRect/>
          <a:stretch>
            <a:fillRect/>
          </a:stretch>
        </p:blipFill>
        <p:spPr bwMode="auto">
          <a:xfrm>
            <a:off x="4572000" y="6381750"/>
            <a:ext cx="4572000" cy="476250"/>
          </a:xfrm>
          <a:prstGeom prst="rect">
            <a:avLst/>
          </a:prstGeom>
          <a:noFill/>
          <a:ln w="9525">
            <a:noFill/>
            <a:miter lim="800000"/>
            <a:headEnd/>
            <a:tailEnd/>
          </a:ln>
        </p:spPr>
      </p:pic>
      <p:pic>
        <p:nvPicPr>
          <p:cNvPr id="16394" name="Picture 12" descr="2-2"/>
          <p:cNvPicPr>
            <a:picLocks noChangeAspect="1" noChangeArrowheads="1" noCrop="1"/>
          </p:cNvPicPr>
          <p:nvPr/>
        </p:nvPicPr>
        <p:blipFill>
          <a:blip r:embed="rId3"/>
          <a:srcRect/>
          <a:stretch>
            <a:fillRect/>
          </a:stretch>
        </p:blipFill>
        <p:spPr bwMode="auto">
          <a:xfrm rot="5400000">
            <a:off x="7315200" y="1905000"/>
            <a:ext cx="3276600" cy="381000"/>
          </a:xfrm>
          <a:prstGeom prst="rect">
            <a:avLst/>
          </a:prstGeom>
          <a:noFill/>
          <a:ln w="9525">
            <a:noFill/>
            <a:miter lim="800000"/>
            <a:headEnd/>
            <a:tailEnd/>
          </a:ln>
        </p:spPr>
      </p:pic>
      <p:pic>
        <p:nvPicPr>
          <p:cNvPr id="16395" name="Picture 13" descr="2-2"/>
          <p:cNvPicPr>
            <a:picLocks noChangeAspect="1" noChangeArrowheads="1" noCrop="1"/>
          </p:cNvPicPr>
          <p:nvPr/>
        </p:nvPicPr>
        <p:blipFill>
          <a:blip r:embed="rId3"/>
          <a:srcRect/>
          <a:stretch>
            <a:fillRect/>
          </a:stretch>
        </p:blipFill>
        <p:spPr bwMode="auto">
          <a:xfrm rot="5400000">
            <a:off x="7343775" y="4600575"/>
            <a:ext cx="3200400" cy="400050"/>
          </a:xfrm>
          <a:prstGeom prst="rect">
            <a:avLst/>
          </a:prstGeom>
          <a:noFill/>
          <a:ln w="9525">
            <a:noFill/>
            <a:miter lim="800000"/>
            <a:headEnd/>
            <a:tailEnd/>
          </a:ln>
        </p:spPr>
      </p:pic>
      <p:pic>
        <p:nvPicPr>
          <p:cNvPr id="16396" name="Picture 14" descr="2-2"/>
          <p:cNvPicPr>
            <a:picLocks noChangeAspect="1" noChangeArrowheads="1" noCrop="1"/>
          </p:cNvPicPr>
          <p:nvPr/>
        </p:nvPicPr>
        <p:blipFill>
          <a:blip r:embed="rId3"/>
          <a:srcRect/>
          <a:stretch>
            <a:fillRect/>
          </a:stretch>
        </p:blipFill>
        <p:spPr bwMode="auto">
          <a:xfrm rot="5400000">
            <a:off x="-1400175" y="4752975"/>
            <a:ext cx="3200400" cy="400050"/>
          </a:xfrm>
          <a:prstGeom prst="rect">
            <a:avLst/>
          </a:prstGeom>
          <a:noFill/>
          <a:ln w="9525">
            <a:noFill/>
            <a:miter lim="800000"/>
            <a:headEnd/>
            <a:tailEnd/>
          </a:ln>
        </p:spPr>
      </p:pic>
      <p:pic>
        <p:nvPicPr>
          <p:cNvPr id="16397" name="Picture 15" descr="Bé 3"/>
          <p:cNvPicPr>
            <a:picLocks noChangeAspect="1" noChangeArrowheads="1" noCrop="1"/>
          </p:cNvPicPr>
          <p:nvPr/>
        </p:nvPicPr>
        <p:blipFill>
          <a:blip r:embed="rId4"/>
          <a:srcRect/>
          <a:stretch>
            <a:fillRect/>
          </a:stretch>
        </p:blipFill>
        <p:spPr bwMode="auto">
          <a:xfrm>
            <a:off x="990600" y="533400"/>
            <a:ext cx="1979613" cy="1863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animEffect transition="in" filter="blinds(horizontal)">
                                      <p:cBhvr>
                                        <p:cTn id="7" dur="5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descr="new-1"/>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28600" y="1828800"/>
            <a:ext cx="3124200" cy="2366963"/>
          </a:xfrm>
          <a:prstGeom prst="rect">
            <a:avLst/>
          </a:prstGeom>
          <a:noFill/>
          <a:ln w="9525">
            <a:noFill/>
            <a:miter lim="800000"/>
            <a:headEnd/>
            <a:tailEnd/>
          </a:ln>
        </p:spPr>
      </p:pic>
      <p:sp>
        <p:nvSpPr>
          <p:cNvPr id="17411" name="Text Box 5"/>
          <p:cNvSpPr txBox="1">
            <a:spLocks noChangeArrowheads="1"/>
          </p:cNvSpPr>
          <p:nvPr/>
        </p:nvSpPr>
        <p:spPr bwMode="auto">
          <a:xfrm>
            <a:off x="3505200" y="990600"/>
            <a:ext cx="5029200" cy="5035550"/>
          </a:xfrm>
          <a:prstGeom prst="rect">
            <a:avLst/>
          </a:prstGeom>
          <a:noFill/>
          <a:ln w="9525">
            <a:noFill/>
            <a:miter lim="800000"/>
            <a:headEnd/>
            <a:tailEnd/>
          </a:ln>
        </p:spPr>
        <p:txBody>
          <a:bodyPr>
            <a:spAutoFit/>
          </a:bodyPr>
          <a:lstStyle/>
          <a:p>
            <a:pPr algn="just">
              <a:spcBef>
                <a:spcPct val="50000"/>
              </a:spcBef>
            </a:pPr>
            <a:r>
              <a:rPr lang="en-US" sz="3600">
                <a:solidFill>
                  <a:srgbClr val="6600FF"/>
                </a:solidFill>
              </a:rPr>
              <a:t>Ở lứa tuổi này, chúng ta tiếp tục lớn nhanh nhưng không bằng lứa tuổi trước. Chúng ta thích hoạt động, chạy nhảy, vui chơi với các bạn, đồng thời lời nói và suy nghĩ bắt đầu phát triển.</a:t>
            </a:r>
          </a:p>
        </p:txBody>
      </p:sp>
      <p:pic>
        <p:nvPicPr>
          <p:cNvPr id="17412" name="Picture 6" descr="19"/>
          <p:cNvPicPr>
            <a:picLocks noChangeAspect="1" noChangeArrowheads="1" noCrop="1"/>
          </p:cNvPicPr>
          <p:nvPr/>
        </p:nvPicPr>
        <p:blipFill>
          <a:blip r:embed="rId3"/>
          <a:srcRect/>
          <a:stretch>
            <a:fillRect/>
          </a:stretch>
        </p:blipFill>
        <p:spPr bwMode="auto">
          <a:xfrm>
            <a:off x="0" y="0"/>
            <a:ext cx="9144000" cy="838200"/>
          </a:xfrm>
          <a:prstGeom prst="rect">
            <a:avLst/>
          </a:prstGeom>
          <a:noFill/>
          <a:ln w="9525">
            <a:noFill/>
            <a:miter lim="800000"/>
            <a:headEnd/>
            <a:tailEnd/>
          </a:ln>
        </p:spPr>
      </p:pic>
      <p:pic>
        <p:nvPicPr>
          <p:cNvPr id="17413" name="Picture 7" descr="19"/>
          <p:cNvPicPr>
            <a:picLocks noChangeAspect="1" noChangeArrowheads="1" noCrop="1"/>
          </p:cNvPicPr>
          <p:nvPr/>
        </p:nvPicPr>
        <p:blipFill>
          <a:blip r:embed="rId3"/>
          <a:srcRect/>
          <a:stretch>
            <a:fillRect/>
          </a:stretch>
        </p:blipFill>
        <p:spPr bwMode="auto">
          <a:xfrm>
            <a:off x="0" y="6096000"/>
            <a:ext cx="9144000" cy="762000"/>
          </a:xfrm>
          <a:prstGeom prst="rect">
            <a:avLst/>
          </a:prstGeom>
          <a:noFill/>
          <a:ln w="9525">
            <a:noFill/>
            <a:miter lim="800000"/>
            <a:headEnd/>
            <a:tailEnd/>
          </a:ln>
        </p:spPr>
      </p:pic>
      <p:sp>
        <p:nvSpPr>
          <p:cNvPr id="16392" name="WordArt 8"/>
          <p:cNvSpPr>
            <a:spLocks noChangeArrowheads="1" noChangeShapeType="1" noTextEdit="1"/>
          </p:cNvSpPr>
          <p:nvPr/>
        </p:nvSpPr>
        <p:spPr bwMode="auto">
          <a:xfrm>
            <a:off x="304800" y="4419600"/>
            <a:ext cx="2638425" cy="990600"/>
          </a:xfrm>
          <a:prstGeom prst="rect">
            <a:avLst/>
          </a:prstGeom>
        </p:spPr>
        <p:txBody>
          <a:bodyPr wrap="none" fromWordArt="1">
            <a:prstTxWarp prst="textPlain">
              <a:avLst>
                <a:gd name="adj" fmla="val 50000"/>
              </a:avLst>
            </a:prstTxWarp>
          </a:bodyPr>
          <a:lstStyle/>
          <a:p>
            <a:pPr algn="ctr"/>
            <a:r>
              <a:rPr lang="vi-VN"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Từ 3 đến 6 tuổi</a:t>
            </a:r>
            <a:endPar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6388"/>
                                        </p:tgtEl>
                                        <p:attrNameLst>
                                          <p:attrName>style.visibility</p:attrName>
                                        </p:attrNameLst>
                                      </p:cBhvr>
                                      <p:to>
                                        <p:strVal val="visible"/>
                                      </p:to>
                                    </p:set>
                                    <p:anim calcmode="lin" valueType="num">
                                      <p:cBhvr>
                                        <p:cTn id="7" dur="1000" fill="hold"/>
                                        <p:tgtEl>
                                          <p:spTgt spid="16388"/>
                                        </p:tgtEl>
                                        <p:attrNameLst>
                                          <p:attrName>ppt_w</p:attrName>
                                        </p:attrNameLst>
                                      </p:cBhvr>
                                      <p:tavLst>
                                        <p:tav tm="0">
                                          <p:val>
                                            <p:fltVal val="0"/>
                                          </p:val>
                                        </p:tav>
                                        <p:tav tm="100000">
                                          <p:val>
                                            <p:strVal val="#ppt_w"/>
                                          </p:val>
                                        </p:tav>
                                      </p:tavLst>
                                    </p:anim>
                                    <p:anim calcmode="lin" valueType="num">
                                      <p:cBhvr>
                                        <p:cTn id="8" dur="1000" fill="hold"/>
                                        <p:tgtEl>
                                          <p:spTgt spid="16388"/>
                                        </p:tgtEl>
                                        <p:attrNameLst>
                                          <p:attrName>ppt_h</p:attrName>
                                        </p:attrNameLst>
                                      </p:cBhvr>
                                      <p:tavLst>
                                        <p:tav tm="0">
                                          <p:val>
                                            <p:fltVal val="0"/>
                                          </p:val>
                                        </p:tav>
                                        <p:tav tm="100000">
                                          <p:val>
                                            <p:strVal val="#ppt_h"/>
                                          </p:val>
                                        </p:tav>
                                      </p:tavLst>
                                    </p:anim>
                                    <p:anim calcmode="lin" valueType="num">
                                      <p:cBhvr>
                                        <p:cTn id="9" dur="1000" fill="hold"/>
                                        <p:tgtEl>
                                          <p:spTgt spid="16388"/>
                                        </p:tgtEl>
                                        <p:attrNameLst>
                                          <p:attrName>style.rotation</p:attrName>
                                        </p:attrNameLst>
                                      </p:cBhvr>
                                      <p:tavLst>
                                        <p:tav tm="0">
                                          <p:val>
                                            <p:fltVal val="90"/>
                                          </p:val>
                                        </p:tav>
                                        <p:tav tm="100000">
                                          <p:val>
                                            <p:fltVal val="0"/>
                                          </p:val>
                                        </p:tav>
                                      </p:tavLst>
                                    </p:anim>
                                    <p:animEffect transition="in" filter="fade">
                                      <p:cBhvr>
                                        <p:cTn id="10" dur="1000"/>
                                        <p:tgtEl>
                                          <p:spTgt spid="1638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6392"/>
                                        </p:tgtEl>
                                        <p:attrNameLst>
                                          <p:attrName>style.visibility</p:attrName>
                                        </p:attrNameLst>
                                      </p:cBhvr>
                                      <p:to>
                                        <p:strVal val="visible"/>
                                      </p:to>
                                    </p:set>
                                    <p:animEffect transition="in" filter="blinds(horizontal)">
                                      <p:cBhvr>
                                        <p:cTn id="15" dur="500"/>
                                        <p:tgtEl>
                                          <p:spTgt spid="16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git04"/>
          <p:cNvPicPr>
            <a:picLocks noChangeAspect="1" noChangeArrowheads="1" noCrop="1"/>
          </p:cNvPicPr>
          <p:nvPr/>
        </p:nvPicPr>
        <p:blipFill>
          <a:blip r:embed="rId2"/>
          <a:srcRect/>
          <a:stretch>
            <a:fillRect/>
          </a:stretch>
        </p:blipFill>
        <p:spPr bwMode="auto">
          <a:xfrm>
            <a:off x="609600" y="2057400"/>
            <a:ext cx="2971800" cy="2636838"/>
          </a:xfrm>
          <a:prstGeom prst="rect">
            <a:avLst/>
          </a:prstGeom>
          <a:noFill/>
          <a:ln w="9525">
            <a:noFill/>
            <a:miter lim="800000"/>
            <a:headEnd/>
            <a:tailEnd/>
          </a:ln>
        </p:spPr>
      </p:pic>
      <p:sp>
        <p:nvSpPr>
          <p:cNvPr id="18435" name="Text Box 5"/>
          <p:cNvSpPr txBox="1">
            <a:spLocks noChangeArrowheads="1"/>
          </p:cNvSpPr>
          <p:nvPr/>
        </p:nvSpPr>
        <p:spPr bwMode="auto">
          <a:xfrm>
            <a:off x="3505200" y="762000"/>
            <a:ext cx="4953000" cy="4968875"/>
          </a:xfrm>
          <a:prstGeom prst="rect">
            <a:avLst/>
          </a:prstGeom>
          <a:noFill/>
          <a:ln w="9525">
            <a:noFill/>
            <a:miter lim="800000"/>
            <a:headEnd/>
            <a:tailEnd/>
          </a:ln>
        </p:spPr>
        <p:txBody>
          <a:bodyPr>
            <a:spAutoFit/>
          </a:bodyPr>
          <a:lstStyle/>
          <a:p>
            <a:pPr algn="just">
              <a:spcBef>
                <a:spcPct val="50000"/>
              </a:spcBef>
            </a:pPr>
            <a:r>
              <a:rPr lang="en-US" sz="4000">
                <a:solidFill>
                  <a:srgbClr val="FF0000"/>
                </a:solidFill>
              </a:rPr>
              <a:t>Ở lứa tuổi này, chiều cao vẫn tiếp tục tăng. Hoạt động học tập của chúng ta ngày càng tăng, trí nhớ và suy nghĩ cũng ngày càng phát triển.</a:t>
            </a:r>
          </a:p>
        </p:txBody>
      </p:sp>
      <p:pic>
        <p:nvPicPr>
          <p:cNvPr id="18436" name="Picture 6" descr="2615408cgmtto0qye"/>
          <p:cNvPicPr>
            <a:picLocks noChangeAspect="1" noChangeArrowheads="1" noCrop="1"/>
          </p:cNvPicPr>
          <p:nvPr/>
        </p:nvPicPr>
        <p:blipFill>
          <a:blip r:embed="rId3"/>
          <a:srcRect/>
          <a:stretch>
            <a:fillRect/>
          </a:stretch>
        </p:blipFill>
        <p:spPr bwMode="auto">
          <a:xfrm>
            <a:off x="0" y="0"/>
            <a:ext cx="4572000" cy="533400"/>
          </a:xfrm>
          <a:prstGeom prst="rect">
            <a:avLst/>
          </a:prstGeom>
          <a:noFill/>
          <a:ln w="9525">
            <a:noFill/>
            <a:miter lim="800000"/>
            <a:headEnd/>
            <a:tailEnd/>
          </a:ln>
        </p:spPr>
      </p:pic>
      <p:pic>
        <p:nvPicPr>
          <p:cNvPr id="18437" name="Picture 7" descr="2615408cgmtto0qye"/>
          <p:cNvPicPr>
            <a:picLocks noChangeAspect="1" noChangeArrowheads="1" noCrop="1"/>
          </p:cNvPicPr>
          <p:nvPr/>
        </p:nvPicPr>
        <p:blipFill>
          <a:blip r:embed="rId3"/>
          <a:srcRect/>
          <a:stretch>
            <a:fillRect/>
          </a:stretch>
        </p:blipFill>
        <p:spPr bwMode="auto">
          <a:xfrm>
            <a:off x="4495800" y="0"/>
            <a:ext cx="4648200" cy="533400"/>
          </a:xfrm>
          <a:prstGeom prst="rect">
            <a:avLst/>
          </a:prstGeom>
          <a:noFill/>
          <a:ln w="9525">
            <a:noFill/>
            <a:miter lim="800000"/>
            <a:headEnd/>
            <a:tailEnd/>
          </a:ln>
        </p:spPr>
      </p:pic>
      <p:pic>
        <p:nvPicPr>
          <p:cNvPr id="18438" name="Picture 8" descr="2615408cgmtto0qye"/>
          <p:cNvPicPr>
            <a:picLocks noChangeAspect="1" noChangeArrowheads="1" noCrop="1"/>
          </p:cNvPicPr>
          <p:nvPr/>
        </p:nvPicPr>
        <p:blipFill>
          <a:blip r:embed="rId3"/>
          <a:srcRect/>
          <a:stretch>
            <a:fillRect/>
          </a:stretch>
        </p:blipFill>
        <p:spPr bwMode="auto">
          <a:xfrm>
            <a:off x="0" y="6324600"/>
            <a:ext cx="4572000" cy="533400"/>
          </a:xfrm>
          <a:prstGeom prst="rect">
            <a:avLst/>
          </a:prstGeom>
          <a:noFill/>
          <a:ln w="9525">
            <a:noFill/>
            <a:miter lim="800000"/>
            <a:headEnd/>
            <a:tailEnd/>
          </a:ln>
        </p:spPr>
      </p:pic>
      <p:pic>
        <p:nvPicPr>
          <p:cNvPr id="18439" name="Picture 9" descr="2615408cgmtto0qye"/>
          <p:cNvPicPr>
            <a:picLocks noChangeAspect="1" noChangeArrowheads="1" noCrop="1"/>
          </p:cNvPicPr>
          <p:nvPr/>
        </p:nvPicPr>
        <p:blipFill>
          <a:blip r:embed="rId3"/>
          <a:srcRect/>
          <a:stretch>
            <a:fillRect/>
          </a:stretch>
        </p:blipFill>
        <p:spPr bwMode="auto">
          <a:xfrm>
            <a:off x="4495800" y="6324600"/>
            <a:ext cx="4648200" cy="533400"/>
          </a:xfrm>
          <a:prstGeom prst="rect">
            <a:avLst/>
          </a:prstGeom>
          <a:noFill/>
          <a:ln w="9525">
            <a:noFill/>
            <a:miter lim="800000"/>
            <a:headEnd/>
            <a:tailEnd/>
          </a:ln>
        </p:spPr>
      </p:pic>
      <p:pic>
        <p:nvPicPr>
          <p:cNvPr id="18440" name="Picture 10" descr="2615408cgmtto0qye"/>
          <p:cNvPicPr>
            <a:picLocks noChangeAspect="1" noChangeArrowheads="1" noCrop="1"/>
          </p:cNvPicPr>
          <p:nvPr/>
        </p:nvPicPr>
        <p:blipFill>
          <a:blip r:embed="rId3"/>
          <a:srcRect/>
          <a:stretch>
            <a:fillRect/>
          </a:stretch>
        </p:blipFill>
        <p:spPr bwMode="auto">
          <a:xfrm rot="5400000">
            <a:off x="-2667000" y="3200400"/>
            <a:ext cx="5867400" cy="533400"/>
          </a:xfrm>
          <a:prstGeom prst="rect">
            <a:avLst/>
          </a:prstGeom>
          <a:noFill/>
          <a:ln w="9525">
            <a:noFill/>
            <a:miter lim="800000"/>
            <a:headEnd/>
            <a:tailEnd/>
          </a:ln>
        </p:spPr>
      </p:pic>
      <p:pic>
        <p:nvPicPr>
          <p:cNvPr id="18441" name="Picture 11" descr="2615408cgmtto0qye"/>
          <p:cNvPicPr>
            <a:picLocks noChangeAspect="1" noChangeArrowheads="1" noCrop="1"/>
          </p:cNvPicPr>
          <p:nvPr/>
        </p:nvPicPr>
        <p:blipFill>
          <a:blip r:embed="rId3"/>
          <a:srcRect/>
          <a:stretch>
            <a:fillRect/>
          </a:stretch>
        </p:blipFill>
        <p:spPr bwMode="auto">
          <a:xfrm rot="16200000" flipH="1">
            <a:off x="5981700" y="3162300"/>
            <a:ext cx="5867400" cy="457200"/>
          </a:xfrm>
          <a:prstGeom prst="rect">
            <a:avLst/>
          </a:prstGeom>
          <a:noFill/>
          <a:ln w="9525">
            <a:noFill/>
            <a:miter lim="800000"/>
            <a:headEnd/>
            <a:tailEnd/>
          </a:ln>
        </p:spPr>
      </p:pic>
      <p:sp>
        <p:nvSpPr>
          <p:cNvPr id="12" name="TextBox 11"/>
          <p:cNvSpPr txBox="1">
            <a:spLocks noChangeArrowheads="1"/>
          </p:cNvSpPr>
          <p:nvPr/>
        </p:nvSpPr>
        <p:spPr bwMode="auto">
          <a:xfrm>
            <a:off x="685800" y="4876800"/>
            <a:ext cx="2590800" cy="523875"/>
          </a:xfrm>
          <a:prstGeom prst="rect">
            <a:avLst/>
          </a:prstGeom>
          <a:noFill/>
          <a:ln w="9525">
            <a:noFill/>
            <a:miter lim="800000"/>
            <a:headEnd/>
            <a:tailEnd/>
          </a:ln>
        </p:spPr>
        <p:txBody>
          <a:bodyPr>
            <a:spAutoFit/>
          </a:bodyPr>
          <a:lstStyle/>
          <a:p>
            <a:r>
              <a:rPr lang="en-US" sz="2800" b="1"/>
              <a:t>6 đến 10 tuổi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4" descr="120"/>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9459" name="WordArt 5"/>
          <p:cNvSpPr>
            <a:spLocks noChangeArrowheads="1" noChangeShapeType="1" noTextEdit="1"/>
          </p:cNvSpPr>
          <p:nvPr/>
        </p:nvSpPr>
        <p:spPr bwMode="auto">
          <a:xfrm>
            <a:off x="2819400" y="533400"/>
            <a:ext cx="2743200" cy="1143000"/>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Hoạt động 3</a:t>
            </a:r>
            <a:endParaRPr lang="en-US" sz="3600" kern="10">
              <a:ln w="19050">
                <a:solidFill>
                  <a:srgbClr val="99CCFF"/>
                </a:solidFill>
                <a:round/>
                <a:headEnd/>
                <a:tailEnd/>
              </a:ln>
              <a:solidFill>
                <a:srgbClr val="0066CC"/>
              </a:solidFill>
              <a:effectLst>
                <a:outerShdw dist="35921" dir="2700000" algn="ctr" rotWithShape="0">
                  <a:srgbClr val="990000"/>
                </a:outerShdw>
              </a:effectLst>
              <a:latin typeface="Arial"/>
              <a:cs typeface="Arial"/>
            </a:endParaRPr>
          </a:p>
        </p:txBody>
      </p:sp>
      <p:sp>
        <p:nvSpPr>
          <p:cNvPr id="19460" name="WordArt 6"/>
          <p:cNvSpPr>
            <a:spLocks noChangeArrowheads="1" noChangeShapeType="1" noTextEdit="1"/>
          </p:cNvSpPr>
          <p:nvPr/>
        </p:nvSpPr>
        <p:spPr bwMode="auto">
          <a:xfrm>
            <a:off x="685800" y="1828800"/>
            <a:ext cx="7848600" cy="3048000"/>
          </a:xfrm>
          <a:prstGeom prst="rect">
            <a:avLst/>
          </a:prstGeom>
        </p:spPr>
        <p:txBody>
          <a:bodyPr wrap="none" fromWordArt="1">
            <a:prstTxWarp prst="textPlain">
              <a:avLst>
                <a:gd name="adj" fmla="val 50000"/>
              </a:avLst>
            </a:prstTxWarp>
          </a:bodyPr>
          <a:lstStyle/>
          <a:p>
            <a:pPr algn="ctr"/>
            <a:r>
              <a:rPr lang="vi-VN"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rPr>
              <a:t>Đặc điểm và tầm quan trọng của</a:t>
            </a:r>
          </a:p>
          <a:p>
            <a:pPr algn="ctr"/>
            <a:r>
              <a:rPr lang="vi-VN"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rPr>
              <a:t>tuổi dậy thì đối với cuộc đời mỗi người</a:t>
            </a:r>
            <a:endParaRPr lang="en-US"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6"/>
          <p:cNvSpPr>
            <a:spLocks noChangeArrowheads="1" noChangeShapeType="1" noTextEdit="1"/>
          </p:cNvSpPr>
          <p:nvPr/>
        </p:nvSpPr>
        <p:spPr bwMode="auto">
          <a:xfrm>
            <a:off x="304800" y="228600"/>
            <a:ext cx="8610600" cy="1828800"/>
          </a:xfrm>
          <a:prstGeom prst="rect">
            <a:avLst/>
          </a:prstGeom>
        </p:spPr>
        <p:txBody>
          <a:bodyPr wrap="none" fromWordArt="1">
            <a:prstTxWarp prst="textPlain">
              <a:avLst>
                <a:gd name="adj" fmla="val 50000"/>
              </a:avLst>
            </a:prstTxWarp>
          </a:bodyPr>
          <a:lstStyle/>
          <a:p>
            <a:pPr algn="ctr"/>
            <a:r>
              <a:rPr lang="vi-VN"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rPr>
              <a:t>Đặc điểm và tầm quan trọng của</a:t>
            </a:r>
          </a:p>
          <a:p>
            <a:pPr algn="ctr"/>
            <a:r>
              <a:rPr lang="vi-VN"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rPr>
              <a:t>tuổi dậy thì đối với cuộc đời mỗi người</a:t>
            </a:r>
            <a:endParaRPr lang="en-US"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endParaRPr>
          </a:p>
        </p:txBody>
      </p:sp>
      <p:sp>
        <p:nvSpPr>
          <p:cNvPr id="5" name="TextBox 4"/>
          <p:cNvSpPr txBox="1"/>
          <p:nvPr/>
        </p:nvSpPr>
        <p:spPr>
          <a:xfrm>
            <a:off x="381000" y="2133600"/>
            <a:ext cx="8763000" cy="4462463"/>
          </a:xfrm>
          <a:prstGeom prst="rect">
            <a:avLst/>
          </a:prstGeom>
          <a:noFill/>
        </p:spPr>
        <p:txBody>
          <a:bodyPr>
            <a:spAutoFit/>
          </a:bodyPr>
          <a:lstStyle/>
          <a:p>
            <a:pPr>
              <a:defRPr/>
            </a:pPr>
            <a:r>
              <a:rPr lang="en-US" sz="3200" b="1" dirty="0" err="1">
                <a:solidFill>
                  <a:schemeClr val="accent2">
                    <a:lumMod val="75000"/>
                  </a:schemeClr>
                </a:solidFill>
                <a:latin typeface="Arial"/>
              </a:rPr>
              <a:t>Đọc</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các</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thông</a:t>
            </a:r>
            <a:r>
              <a:rPr lang="en-US" sz="3200" b="1" dirty="0">
                <a:solidFill>
                  <a:schemeClr val="accent2">
                    <a:lumMod val="75000"/>
                  </a:schemeClr>
                </a:solidFill>
                <a:latin typeface="Arial"/>
              </a:rPr>
              <a:t> tin ở SGK, </a:t>
            </a:r>
            <a:r>
              <a:rPr lang="en-US" sz="3200" b="1" dirty="0" err="1">
                <a:solidFill>
                  <a:schemeClr val="accent2">
                    <a:lumMod val="75000"/>
                  </a:schemeClr>
                </a:solidFill>
                <a:latin typeface="Arial"/>
              </a:rPr>
              <a:t>quan</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sát</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tranh</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và</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trả</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lời</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câu</a:t>
            </a:r>
            <a:r>
              <a:rPr lang="en-US" sz="3200" b="1" dirty="0">
                <a:solidFill>
                  <a:schemeClr val="accent2">
                    <a:lumMod val="75000"/>
                  </a:schemeClr>
                </a:solidFill>
                <a:latin typeface="Arial"/>
              </a:rPr>
              <a:t> </a:t>
            </a:r>
            <a:r>
              <a:rPr lang="en-US" sz="3200" b="1" dirty="0" err="1">
                <a:solidFill>
                  <a:schemeClr val="accent2">
                    <a:lumMod val="75000"/>
                  </a:schemeClr>
                </a:solidFill>
                <a:latin typeface="Arial"/>
              </a:rPr>
              <a:t>hỏi</a:t>
            </a:r>
            <a:r>
              <a:rPr lang="en-US" sz="3600" b="1" dirty="0">
                <a:solidFill>
                  <a:schemeClr val="accent2">
                    <a:lumMod val="75000"/>
                  </a:schemeClr>
                </a:solidFill>
                <a:latin typeface="Arial"/>
              </a:rPr>
              <a:t>:</a:t>
            </a:r>
          </a:p>
          <a:p>
            <a:pPr>
              <a:defRPr/>
            </a:pPr>
            <a:endParaRPr lang="en-US" sz="3600" b="1" dirty="0">
              <a:solidFill>
                <a:schemeClr val="accent2">
                  <a:lumMod val="75000"/>
                </a:schemeClr>
              </a:solidFill>
              <a:latin typeface="Arial"/>
            </a:endParaRPr>
          </a:p>
          <a:p>
            <a:pPr>
              <a:defRPr/>
            </a:pPr>
            <a:r>
              <a:rPr lang="en-US" sz="3600" b="1" dirty="0">
                <a:solidFill>
                  <a:schemeClr val="accent2">
                    <a:lumMod val="75000"/>
                  </a:schemeClr>
                </a:solidFill>
                <a:latin typeface="Arial"/>
              </a:rPr>
              <a:t>1.Tuổi </a:t>
            </a:r>
            <a:r>
              <a:rPr lang="en-US" sz="3600" b="1" dirty="0" err="1">
                <a:solidFill>
                  <a:schemeClr val="accent2">
                    <a:lumMod val="75000"/>
                  </a:schemeClr>
                </a:solidFill>
                <a:latin typeface="Arial"/>
              </a:rPr>
              <a:t>dậy</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thì</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xuất</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hiện</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khi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nào</a:t>
            </a:r>
            <a:r>
              <a:rPr lang="en-US" sz="3600" b="1" dirty="0">
                <a:solidFill>
                  <a:schemeClr val="accent2">
                    <a:lumMod val="75000"/>
                  </a:schemeClr>
                </a:solidFill>
                <a:latin typeface="Arial"/>
              </a:rPr>
              <a:t>?</a:t>
            </a:r>
          </a:p>
          <a:p>
            <a:pPr>
              <a:defRPr/>
            </a:pPr>
            <a:r>
              <a:rPr lang="en-US" sz="3600" b="1" dirty="0">
                <a:solidFill>
                  <a:schemeClr val="accent2">
                    <a:lumMod val="75000"/>
                  </a:schemeClr>
                </a:solidFill>
                <a:latin typeface="Arial"/>
              </a:rPr>
              <a:t>2. </a:t>
            </a:r>
            <a:r>
              <a:rPr lang="en-US" sz="3600" b="1" dirty="0" err="1">
                <a:solidFill>
                  <a:schemeClr val="accent2">
                    <a:lumMod val="75000"/>
                  </a:schemeClr>
                </a:solidFill>
                <a:latin typeface="Arial"/>
              </a:rPr>
              <a:t>Nêu</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đặc</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điểm</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của</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tuổi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dậy</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thì</a:t>
            </a:r>
            <a:r>
              <a:rPr lang="en-US" sz="3600" b="1" dirty="0">
                <a:solidFill>
                  <a:schemeClr val="accent2">
                    <a:lumMod val="75000"/>
                  </a:schemeClr>
                </a:solidFill>
                <a:latin typeface="Arial"/>
              </a:rPr>
              <a:t>?</a:t>
            </a:r>
          </a:p>
          <a:p>
            <a:pPr>
              <a:defRPr/>
            </a:pPr>
            <a:r>
              <a:rPr lang="en-US" sz="3600" b="1" dirty="0">
                <a:solidFill>
                  <a:schemeClr val="accent2">
                    <a:lumMod val="75000"/>
                  </a:schemeClr>
                </a:solidFill>
                <a:latin typeface="Arial"/>
              </a:rPr>
              <a:t>3.Tại </a:t>
            </a:r>
            <a:r>
              <a:rPr lang="en-US" sz="3600" b="1" dirty="0" err="1">
                <a:solidFill>
                  <a:schemeClr val="accent2">
                    <a:lumMod val="75000"/>
                  </a:schemeClr>
                </a:solidFill>
                <a:latin typeface="Arial"/>
              </a:rPr>
              <a:t>sao</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nói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tuổi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dậy</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thì</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có</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tầm</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quan</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trọng</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đặc</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biệt</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đối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với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cuộc</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đời</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của</a:t>
            </a:r>
            <a:r>
              <a:rPr lang="en-US" sz="3600" b="1" dirty="0">
                <a:solidFill>
                  <a:schemeClr val="accent2">
                    <a:lumMod val="75000"/>
                  </a:schemeClr>
                </a:solidFill>
                <a:latin typeface="Arial"/>
              </a:rPr>
              <a:t> </a:t>
            </a:r>
            <a:r>
              <a:rPr lang="en-US" sz="3600" b="1" dirty="0" err="1">
                <a:solidFill>
                  <a:schemeClr val="accent2">
                    <a:lumMod val="75000"/>
                  </a:schemeClr>
                </a:solidFill>
                <a:latin typeface="Arial"/>
              </a:rPr>
              <a:t>mỗi</a:t>
            </a:r>
            <a:r>
              <a:rPr lang="en-US" sz="3600" b="1" dirty="0">
                <a:solidFill>
                  <a:schemeClr val="accent2">
                    <a:lumMod val="75000"/>
                  </a:schemeClr>
                </a:solidFill>
                <a:latin typeface="Arial"/>
              </a:rPr>
              <a:t> con </a:t>
            </a:r>
            <a:r>
              <a:rPr lang="en-US" sz="3600" b="1" dirty="0" err="1">
                <a:solidFill>
                  <a:schemeClr val="accent2">
                    <a:lumMod val="75000"/>
                  </a:schemeClr>
                </a:solidFill>
                <a:latin typeface="Arial"/>
              </a:rPr>
              <a:t>người</a:t>
            </a:r>
            <a:r>
              <a:rPr lang="en-US" sz="3600" b="1" dirty="0">
                <a:solidFill>
                  <a:schemeClr val="accent2">
                    <a:lumMod val="75000"/>
                  </a:schemeClr>
                </a:solidFill>
                <a:latin typeface="Arial"/>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Hinh dong Phao hoa"/>
          <p:cNvPicPr>
            <a:picLocks noChangeAspect="1" noChangeArrowheads="1" noCrop="1"/>
          </p:cNvPicPr>
          <p:nvPr/>
        </p:nvPicPr>
        <p:blipFill>
          <a:blip r:embed="rId6"/>
          <a:srcRect/>
          <a:stretch>
            <a:fillRect/>
          </a:stretch>
        </p:blipFill>
        <p:spPr bwMode="auto">
          <a:xfrm rot="5400000">
            <a:off x="1382713" y="-1382713"/>
            <a:ext cx="1771650" cy="4537075"/>
          </a:xfrm>
          <a:prstGeom prst="rect">
            <a:avLst/>
          </a:prstGeom>
          <a:noFill/>
          <a:ln w="9525">
            <a:noFill/>
            <a:miter lim="800000"/>
            <a:headEnd/>
            <a:tailEnd/>
          </a:ln>
        </p:spPr>
      </p:pic>
      <p:sp>
        <p:nvSpPr>
          <p:cNvPr id="18448" name="AutoShape 16"/>
          <p:cNvSpPr>
            <a:spLocks noChangeArrowheads="1"/>
          </p:cNvSpPr>
          <p:nvPr/>
        </p:nvSpPr>
        <p:spPr bwMode="auto">
          <a:xfrm>
            <a:off x="1371600" y="838200"/>
            <a:ext cx="6400800" cy="576263"/>
          </a:xfrm>
          <a:prstGeom prst="flowChartTerminator">
            <a:avLst/>
          </a:prstGeom>
          <a:solidFill>
            <a:schemeClr val="hlink"/>
          </a:solidFill>
          <a:ln w="12700">
            <a:solidFill>
              <a:srgbClr val="6600FF"/>
            </a:solidFill>
            <a:miter lim="800000"/>
            <a:headEnd/>
            <a:tailEnd/>
          </a:ln>
        </p:spPr>
        <p:txBody>
          <a:bodyPr wrap="none" anchor="ctr"/>
          <a:lstStyle/>
          <a:p>
            <a:pPr algn="ctr"/>
            <a:r>
              <a:rPr lang="en-US" sz="2800" b="1">
                <a:solidFill>
                  <a:srgbClr val="FFFF00"/>
                </a:solidFill>
              </a:rPr>
              <a:t>Chọn </a:t>
            </a:r>
            <a:r>
              <a:rPr lang="en-US" sz="2800" b="1">
                <a:solidFill>
                  <a:schemeClr val="bg1"/>
                </a:solidFill>
              </a:rPr>
              <a:t>A</a:t>
            </a:r>
            <a:r>
              <a:rPr lang="en-US" sz="2800" b="1">
                <a:solidFill>
                  <a:srgbClr val="FFFF00"/>
                </a:solidFill>
              </a:rPr>
              <a:t>, hoặc </a:t>
            </a:r>
            <a:r>
              <a:rPr lang="en-US" sz="2800" b="1">
                <a:solidFill>
                  <a:schemeClr val="accent2"/>
                </a:solidFill>
              </a:rPr>
              <a:t>B</a:t>
            </a:r>
            <a:r>
              <a:rPr lang="en-US" sz="2800" b="1">
                <a:solidFill>
                  <a:srgbClr val="FFFF00"/>
                </a:solidFill>
              </a:rPr>
              <a:t>, hoặc </a:t>
            </a:r>
            <a:r>
              <a:rPr lang="en-US" sz="2800" b="1">
                <a:solidFill>
                  <a:schemeClr val="bg1"/>
                </a:solidFill>
              </a:rPr>
              <a:t>C</a:t>
            </a:r>
            <a:r>
              <a:rPr lang="en-US" sz="2800" b="1">
                <a:solidFill>
                  <a:srgbClr val="FFFF00"/>
                </a:solidFill>
              </a:rPr>
              <a:t>, hoặc </a:t>
            </a:r>
            <a:r>
              <a:rPr lang="en-US" sz="2800" b="1">
                <a:solidFill>
                  <a:schemeClr val="accent2"/>
                </a:solidFill>
              </a:rPr>
              <a:t>D</a:t>
            </a:r>
          </a:p>
        </p:txBody>
      </p:sp>
      <p:sp>
        <p:nvSpPr>
          <p:cNvPr id="18449" name="AutoShape 17"/>
          <p:cNvSpPr>
            <a:spLocks noChangeArrowheads="1"/>
          </p:cNvSpPr>
          <p:nvPr/>
        </p:nvSpPr>
        <p:spPr bwMode="auto">
          <a:xfrm>
            <a:off x="1981200" y="1752600"/>
            <a:ext cx="6629400" cy="1295400"/>
          </a:xfrm>
          <a:prstGeom prst="roundRect">
            <a:avLst>
              <a:gd name="adj" fmla="val 16667"/>
            </a:avLst>
          </a:prstGeom>
          <a:solidFill>
            <a:srgbClr val="6600FF"/>
          </a:solidFill>
          <a:ln w="9525">
            <a:solidFill>
              <a:srgbClr val="FF0000"/>
            </a:solidFill>
            <a:round/>
            <a:headEnd/>
            <a:tailEnd/>
          </a:ln>
        </p:spPr>
        <p:txBody>
          <a:bodyPr wrap="none" anchor="ctr"/>
          <a:lstStyle/>
          <a:p>
            <a:pPr algn="ctr"/>
            <a:r>
              <a:rPr lang="en-US" sz="2800" b="1">
                <a:solidFill>
                  <a:schemeClr val="bg1"/>
                </a:solidFill>
              </a:rPr>
              <a:t>Phụ nữ có thai nên tránh sử dụng </a:t>
            </a:r>
          </a:p>
          <a:p>
            <a:pPr algn="ctr"/>
            <a:r>
              <a:rPr lang="en-US" sz="2800" b="1">
                <a:solidFill>
                  <a:schemeClr val="bg1"/>
                </a:solidFill>
              </a:rPr>
              <a:t>chất nào dưới đây? </a:t>
            </a:r>
          </a:p>
        </p:txBody>
      </p:sp>
      <p:sp>
        <p:nvSpPr>
          <p:cNvPr id="18450" name="Oval 18"/>
          <p:cNvSpPr>
            <a:spLocks noChangeArrowheads="1"/>
          </p:cNvSpPr>
          <p:nvPr/>
        </p:nvSpPr>
        <p:spPr bwMode="auto">
          <a:xfrm>
            <a:off x="152400" y="1600200"/>
            <a:ext cx="1524000" cy="1244600"/>
          </a:xfrm>
          <a:prstGeom prst="ellipse">
            <a:avLst/>
          </a:prstGeom>
          <a:solidFill>
            <a:srgbClr val="FFFF00"/>
          </a:solidFill>
          <a:ln w="12700">
            <a:solidFill>
              <a:srgbClr val="0000FF"/>
            </a:solidFill>
            <a:round/>
            <a:headEnd/>
            <a:tailEnd/>
          </a:ln>
        </p:spPr>
        <p:txBody>
          <a:bodyPr wrap="none" anchor="ctr"/>
          <a:lstStyle/>
          <a:p>
            <a:pPr algn="ctr"/>
            <a:r>
              <a:rPr lang="en-US" sz="2800" b="1">
                <a:solidFill>
                  <a:srgbClr val="FF3300"/>
                </a:solidFill>
              </a:rPr>
              <a:t>Câu 1</a:t>
            </a:r>
          </a:p>
        </p:txBody>
      </p:sp>
      <p:sp>
        <p:nvSpPr>
          <p:cNvPr id="18451" name="AutoShape 19" descr="5%"/>
          <p:cNvSpPr>
            <a:spLocks noChangeArrowheads="1"/>
          </p:cNvSpPr>
          <p:nvPr/>
        </p:nvSpPr>
        <p:spPr bwMode="auto">
          <a:xfrm>
            <a:off x="1905000" y="3352800"/>
            <a:ext cx="5976938" cy="503238"/>
          </a:xfrm>
          <a:prstGeom prst="roundRect">
            <a:avLst>
              <a:gd name="adj" fmla="val 16667"/>
            </a:avLst>
          </a:prstGeom>
          <a:solidFill>
            <a:schemeClr val="hlink"/>
          </a:solidFill>
          <a:ln w="19050">
            <a:solidFill>
              <a:srgbClr val="CCFFFF"/>
            </a:solidFill>
            <a:round/>
            <a:headEnd/>
            <a:tailEnd/>
          </a:ln>
        </p:spPr>
        <p:txBody>
          <a:bodyPr wrap="none" anchor="ctr"/>
          <a:lstStyle/>
          <a:p>
            <a:r>
              <a:rPr lang="en-US" sz="2800" b="1">
                <a:solidFill>
                  <a:schemeClr val="bg1"/>
                </a:solidFill>
              </a:rPr>
              <a:t>      A. Chất đạm</a:t>
            </a:r>
          </a:p>
        </p:txBody>
      </p:sp>
      <p:sp>
        <p:nvSpPr>
          <p:cNvPr id="18452" name="AutoShape 20" descr="5%"/>
          <p:cNvSpPr>
            <a:spLocks noChangeArrowheads="1"/>
          </p:cNvSpPr>
          <p:nvPr/>
        </p:nvSpPr>
        <p:spPr bwMode="auto">
          <a:xfrm>
            <a:off x="1905000" y="4038600"/>
            <a:ext cx="5976938" cy="504825"/>
          </a:xfrm>
          <a:prstGeom prst="roundRect">
            <a:avLst>
              <a:gd name="adj" fmla="val 16667"/>
            </a:avLst>
          </a:prstGeom>
          <a:solidFill>
            <a:schemeClr val="hlink"/>
          </a:solidFill>
          <a:ln w="19050">
            <a:solidFill>
              <a:srgbClr val="CCFFFF"/>
            </a:solidFill>
            <a:round/>
            <a:headEnd/>
            <a:tailEnd/>
          </a:ln>
        </p:spPr>
        <p:txBody>
          <a:bodyPr wrap="none" anchor="ctr"/>
          <a:lstStyle/>
          <a:p>
            <a:r>
              <a:rPr lang="en-US" sz="2800" b="1">
                <a:solidFill>
                  <a:schemeClr val="hlink"/>
                </a:solidFill>
              </a:rPr>
              <a:t>      </a:t>
            </a:r>
            <a:r>
              <a:rPr lang="en-US" sz="2800" b="1">
                <a:solidFill>
                  <a:schemeClr val="bg1"/>
                </a:solidFill>
              </a:rPr>
              <a:t>B. Chất béo</a:t>
            </a:r>
          </a:p>
        </p:txBody>
      </p:sp>
      <p:sp>
        <p:nvSpPr>
          <p:cNvPr id="18453" name="AutoShape 21" descr="5%"/>
          <p:cNvSpPr>
            <a:spLocks noChangeArrowheads="1"/>
          </p:cNvSpPr>
          <p:nvPr/>
        </p:nvSpPr>
        <p:spPr bwMode="auto">
          <a:xfrm>
            <a:off x="1905000" y="4724400"/>
            <a:ext cx="5976938" cy="533400"/>
          </a:xfrm>
          <a:prstGeom prst="roundRect">
            <a:avLst>
              <a:gd name="adj" fmla="val 16667"/>
            </a:avLst>
          </a:prstGeom>
          <a:solidFill>
            <a:schemeClr val="hlink"/>
          </a:solidFill>
          <a:ln w="19050">
            <a:solidFill>
              <a:srgbClr val="CCFFFF"/>
            </a:solidFill>
            <a:round/>
            <a:headEnd/>
            <a:tailEnd/>
          </a:ln>
        </p:spPr>
        <p:txBody>
          <a:bodyPr wrap="none" anchor="ctr"/>
          <a:lstStyle/>
          <a:p>
            <a:pPr algn="ctr"/>
            <a:r>
              <a:rPr lang="en-US" sz="2800" b="1">
                <a:solidFill>
                  <a:schemeClr val="bg1"/>
                </a:solidFill>
              </a:rPr>
              <a:t>    C. Vitamin và muối khoáng</a:t>
            </a:r>
          </a:p>
        </p:txBody>
      </p:sp>
      <p:sp>
        <p:nvSpPr>
          <p:cNvPr id="18454" name="AutoShape 22" descr="5%"/>
          <p:cNvSpPr>
            <a:spLocks noChangeArrowheads="1"/>
          </p:cNvSpPr>
          <p:nvPr/>
        </p:nvSpPr>
        <p:spPr bwMode="auto">
          <a:xfrm>
            <a:off x="2057400" y="5334000"/>
            <a:ext cx="6019800" cy="838200"/>
          </a:xfrm>
          <a:prstGeom prst="roundRect">
            <a:avLst>
              <a:gd name="adj" fmla="val 16667"/>
            </a:avLst>
          </a:prstGeom>
          <a:solidFill>
            <a:schemeClr val="hlink"/>
          </a:solidFill>
          <a:ln w="19050">
            <a:solidFill>
              <a:srgbClr val="CCFFFF"/>
            </a:solidFill>
            <a:round/>
            <a:headEnd/>
            <a:tailEnd/>
          </a:ln>
        </p:spPr>
        <p:txBody>
          <a:bodyPr wrap="none" anchor="ctr"/>
          <a:lstStyle/>
          <a:p>
            <a:r>
              <a:rPr lang="en-US" sz="2800" b="1">
                <a:solidFill>
                  <a:schemeClr val="bg1"/>
                </a:solidFill>
              </a:rPr>
              <a:t>      D. Chất kích thích như rượu,</a:t>
            </a:r>
          </a:p>
          <a:p>
            <a:r>
              <a:rPr lang="en-US" sz="2800" b="1">
                <a:solidFill>
                  <a:schemeClr val="bg1"/>
                </a:solidFill>
              </a:rPr>
              <a:t>thuốc lá, ma túy</a:t>
            </a:r>
          </a:p>
        </p:txBody>
      </p:sp>
      <p:pic>
        <p:nvPicPr>
          <p:cNvPr id="3082" name="Picture 23" descr="hinhnen"/>
          <p:cNvPicPr>
            <a:picLocks noChangeAspect="1" noChangeArrowheads="1"/>
          </p:cNvPicPr>
          <p:nvPr/>
        </p:nvPicPr>
        <p:blipFill>
          <a:blip r:embed="rId7"/>
          <a:srcRect/>
          <a:stretch>
            <a:fillRect/>
          </a:stretch>
        </p:blipFill>
        <p:spPr bwMode="auto">
          <a:xfrm>
            <a:off x="-36513" y="6353175"/>
            <a:ext cx="9180513" cy="504825"/>
          </a:xfrm>
          <a:prstGeom prst="rect">
            <a:avLst/>
          </a:prstGeom>
          <a:noFill/>
          <a:ln w="9525">
            <a:noFill/>
            <a:miter lim="800000"/>
            <a:headEnd/>
            <a:tailEnd/>
          </a:ln>
        </p:spPr>
      </p:pic>
      <p:sp>
        <p:nvSpPr>
          <p:cNvPr id="18457" name="Oval 25"/>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9</a:t>
            </a:r>
          </a:p>
        </p:txBody>
      </p:sp>
      <p:sp>
        <p:nvSpPr>
          <p:cNvPr id="18458" name="Oval 26"/>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8</a:t>
            </a:r>
          </a:p>
        </p:txBody>
      </p:sp>
      <p:sp>
        <p:nvSpPr>
          <p:cNvPr id="18459" name="Oval 27"/>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7</a:t>
            </a:r>
          </a:p>
        </p:txBody>
      </p:sp>
      <p:sp>
        <p:nvSpPr>
          <p:cNvPr id="18460" name="Oval 28"/>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6</a:t>
            </a:r>
          </a:p>
        </p:txBody>
      </p:sp>
      <p:sp>
        <p:nvSpPr>
          <p:cNvPr id="18461" name="Oval 29"/>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5</a:t>
            </a:r>
          </a:p>
        </p:txBody>
      </p:sp>
      <p:sp>
        <p:nvSpPr>
          <p:cNvPr id="18462" name="Oval 30"/>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4</a:t>
            </a:r>
          </a:p>
        </p:txBody>
      </p:sp>
      <p:sp>
        <p:nvSpPr>
          <p:cNvPr id="18463" name="Oval 31"/>
          <p:cNvSpPr>
            <a:spLocks noChangeArrowheads="1"/>
          </p:cNvSpPr>
          <p:nvPr/>
        </p:nvSpPr>
        <p:spPr bwMode="auto">
          <a:xfrm>
            <a:off x="468313" y="5229225"/>
            <a:ext cx="935037" cy="754063"/>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p>
            <a:pPr algn="ctr"/>
            <a:r>
              <a:rPr lang="en-US" sz="2800" b="1">
                <a:solidFill>
                  <a:srgbClr val="FF3300"/>
                </a:solidFill>
              </a:rPr>
              <a:t>3</a:t>
            </a:r>
          </a:p>
        </p:txBody>
      </p:sp>
      <p:sp>
        <p:nvSpPr>
          <p:cNvPr id="18464" name="Oval 32"/>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2</a:t>
            </a:r>
          </a:p>
        </p:txBody>
      </p:sp>
      <p:sp>
        <p:nvSpPr>
          <p:cNvPr id="18465" name="Oval 33"/>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1</a:t>
            </a:r>
          </a:p>
        </p:txBody>
      </p:sp>
      <p:sp>
        <p:nvSpPr>
          <p:cNvPr id="18466" name="Oval 34"/>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0</a:t>
            </a:r>
          </a:p>
        </p:txBody>
      </p:sp>
      <p:sp>
        <p:nvSpPr>
          <p:cNvPr id="18469" name="WordArt 37" descr="Narrow vertical"/>
          <p:cNvSpPr>
            <a:spLocks noChangeArrowheads="1" noChangeShapeType="1" noTextEdit="1"/>
          </p:cNvSpPr>
          <p:nvPr/>
        </p:nvSpPr>
        <p:spPr bwMode="auto">
          <a:xfrm rot="-128454">
            <a:off x="2819400" y="304800"/>
            <a:ext cx="3724275" cy="417513"/>
          </a:xfrm>
          <a:prstGeom prst="rect">
            <a:avLst/>
          </a:prstGeom>
        </p:spPr>
        <p:txBody>
          <a:bodyPr wrap="none" fromWordArt="1">
            <a:prstTxWarp prst="textWave1">
              <a:avLst>
                <a:gd name="adj1" fmla="val 13005"/>
                <a:gd name="adj2" fmla="val 0"/>
              </a:avLst>
            </a:prstTxWarp>
          </a:bodyPr>
          <a:lstStyle/>
          <a:p>
            <a:pPr algn="ctr"/>
            <a:r>
              <a:rPr lang="vi-VN" sz="3600" kern="10">
                <a:ln w="12700">
                  <a:solidFill>
                    <a:srgbClr val="800080"/>
                  </a:solidFill>
                  <a:round/>
                  <a:headEnd/>
                  <a:tailEnd/>
                </a:ln>
                <a:blipFill dpi="0" rotWithShape="0">
                  <a:blip r:embed="rId8"/>
                  <a:srcRect/>
                  <a:stretch>
                    <a:fillRect/>
                  </a:stretch>
                </a:blipFill>
                <a:effectLst>
                  <a:outerShdw dist="45791" dir="2021404" algn="ctr" rotWithShape="0">
                    <a:srgbClr val="808080">
                      <a:alpha val="79999"/>
                    </a:srgbClr>
                  </a:outerShdw>
                </a:effectLst>
                <a:latin typeface="Arial"/>
                <a:cs typeface="Arial"/>
              </a:rPr>
              <a:t>Ai nhanh hơn?</a:t>
            </a:r>
            <a:endParaRPr lang="en-US" sz="3600" kern="10">
              <a:ln w="12700">
                <a:solidFill>
                  <a:srgbClr val="800080"/>
                </a:solidFill>
                <a:round/>
                <a:headEnd/>
                <a:tailEnd/>
              </a:ln>
              <a:blipFill dpi="0" rotWithShape="0">
                <a:blip r:embed="rId8"/>
                <a:srcRect/>
                <a:stretch>
                  <a:fillRect/>
                </a:stretch>
              </a:blipFill>
              <a:effectLst>
                <a:outerShdw dist="45791" dir="2021404" algn="ctr" rotWithShape="0">
                  <a:srgbClr val="808080">
                    <a:alpha val="79999"/>
                  </a:srgbClr>
                </a:outerShdw>
              </a:effectLst>
              <a:latin typeface="Arial"/>
              <a:cs typeface="Arial"/>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builtIn="1"/>
                                        </p:tgtEl>
                                      </p:cMediaNode>
                                    </p:audio>
                                  </p:sub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8448">
                                            <p:bg/>
                                          </p:spTgt>
                                        </p:tgtEl>
                                        <p:attrNameLst>
                                          <p:attrName>style.visibility</p:attrName>
                                        </p:attrNameLst>
                                      </p:cBhvr>
                                      <p:to>
                                        <p:strVal val="visible"/>
                                      </p:to>
                                    </p:set>
                                    <p:animEffect transition="in" filter="slide(fromBottom)">
                                      <p:cBhvr>
                                        <p:cTn id="17" dur="500"/>
                                        <p:tgtEl>
                                          <p:spTgt spid="18448">
                                            <p:bg/>
                                          </p:spTgt>
                                        </p:tgtEl>
                                      </p:cBhvr>
                                    </p:animEffect>
                                  </p:childTnLst>
                                </p:cTn>
                              </p:par>
                            </p:childTnLst>
                          </p:cTn>
                        </p:par>
                        <p:par>
                          <p:cTn id="18" fill="hold" nodeType="afterGroup">
                            <p:stCondLst>
                              <p:cond delay="150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18448">
                                            <p:txEl>
                                              <p:pRg st="0" end="0"/>
                                            </p:txEl>
                                          </p:spTgt>
                                        </p:tgtEl>
                                        <p:attrNameLst>
                                          <p:attrName>style.visibility</p:attrName>
                                        </p:attrNameLst>
                                      </p:cBhvr>
                                      <p:to>
                                        <p:strVal val="visible"/>
                                      </p:to>
                                    </p:set>
                                    <p:animEffect transition="in" filter="slide(fromBottom)">
                                      <p:cBhvr>
                                        <p:cTn id="21" dur="500"/>
                                        <p:tgtEl>
                                          <p:spTgt spid="18448">
                                            <p:txEl>
                                              <p:pRg st="0" end="0"/>
                                            </p:txEl>
                                          </p:spTgt>
                                        </p:tgtEl>
                                      </p:cBhvr>
                                    </p:animEffect>
                                  </p:childTnLst>
                                </p:cTn>
                              </p:par>
                            </p:childTnLst>
                          </p:cTn>
                        </p:par>
                        <p:par>
                          <p:cTn id="22" fill="hold" nodeType="afterGroup">
                            <p:stCondLst>
                              <p:cond delay="2000"/>
                            </p:stCondLst>
                            <p:childTnLst>
                              <p:par>
                                <p:cTn id="23" presetID="4" presetClass="entr" presetSubtype="16" fill="hold" grpId="0" nodeType="afterEffect">
                                  <p:stCondLst>
                                    <p:cond delay="0"/>
                                  </p:stCondLst>
                                  <p:childTnLst>
                                    <p:set>
                                      <p:cBhvr>
                                        <p:cTn id="24" dur="1" fill="hold">
                                          <p:stCondLst>
                                            <p:cond delay="0"/>
                                          </p:stCondLst>
                                        </p:cTn>
                                        <p:tgtEl>
                                          <p:spTgt spid="18450"/>
                                        </p:tgtEl>
                                        <p:attrNameLst>
                                          <p:attrName>style.visibility</p:attrName>
                                        </p:attrNameLst>
                                      </p:cBhvr>
                                      <p:to>
                                        <p:strVal val="visible"/>
                                      </p:to>
                                    </p:set>
                                    <p:animEffect transition="in" filter="box(in)">
                                      <p:cBhvr>
                                        <p:cTn id="25" dur="500"/>
                                        <p:tgtEl>
                                          <p:spTgt spid="18450"/>
                                        </p:tgtEl>
                                      </p:cBhvr>
                                    </p:animEffect>
                                  </p:childTnLst>
                                </p:cTn>
                              </p:par>
                            </p:childTnLst>
                          </p:cTn>
                        </p:par>
                        <p:par>
                          <p:cTn id="26" fill="hold" nodeType="afterGroup">
                            <p:stCondLst>
                              <p:cond delay="2500"/>
                            </p:stCondLst>
                            <p:childTnLst>
                              <p:par>
                                <p:cTn id="27" presetID="12" presetClass="entr" presetSubtype="8" fill="hold" grpId="0" nodeType="afterEffect">
                                  <p:stCondLst>
                                    <p:cond delay="2000"/>
                                  </p:stCondLst>
                                  <p:childTnLst>
                                    <p:set>
                                      <p:cBhvr>
                                        <p:cTn id="28" dur="1" fill="hold">
                                          <p:stCondLst>
                                            <p:cond delay="0"/>
                                          </p:stCondLst>
                                        </p:cTn>
                                        <p:tgtEl>
                                          <p:spTgt spid="18449"/>
                                        </p:tgtEl>
                                        <p:attrNameLst>
                                          <p:attrName>style.visibility</p:attrName>
                                        </p:attrNameLst>
                                      </p:cBhvr>
                                      <p:to>
                                        <p:strVal val="visible"/>
                                      </p:to>
                                    </p:set>
                                    <p:animEffect transition="in" filter="slide(fromLeft)">
                                      <p:cBhvr>
                                        <p:cTn id="29" dur="500"/>
                                        <p:tgtEl>
                                          <p:spTgt spid="18449"/>
                                        </p:tgtEl>
                                      </p:cBhvr>
                                    </p:animEffect>
                                  </p:childTnLst>
                                </p:cTn>
                              </p:par>
                            </p:childTnLst>
                          </p:cTn>
                        </p:par>
                        <p:par>
                          <p:cTn id="30" fill="hold" nodeType="afterGroup">
                            <p:stCondLst>
                              <p:cond delay="5000"/>
                            </p:stCondLst>
                            <p:childTnLst>
                              <p:par>
                                <p:cTn id="31" presetID="2" presetClass="entr" presetSubtype="2" fill="hold" grpId="0" nodeType="afterEffect">
                                  <p:stCondLst>
                                    <p:cond delay="3000"/>
                                  </p:stCondLst>
                                  <p:childTnLst>
                                    <p:set>
                                      <p:cBhvr>
                                        <p:cTn id="32" dur="1" fill="hold">
                                          <p:stCondLst>
                                            <p:cond delay="0"/>
                                          </p:stCondLst>
                                        </p:cTn>
                                        <p:tgtEl>
                                          <p:spTgt spid="18451"/>
                                        </p:tgtEl>
                                        <p:attrNameLst>
                                          <p:attrName>style.visibility</p:attrName>
                                        </p:attrNameLst>
                                      </p:cBhvr>
                                      <p:to>
                                        <p:strVal val="visible"/>
                                      </p:to>
                                    </p:set>
                                    <p:anim calcmode="lin" valueType="num">
                                      <p:cBhvr additive="base">
                                        <p:cTn id="33" dur="500" fill="hold"/>
                                        <p:tgtEl>
                                          <p:spTgt spid="18451"/>
                                        </p:tgtEl>
                                        <p:attrNameLst>
                                          <p:attrName>ppt_x</p:attrName>
                                        </p:attrNameLst>
                                      </p:cBhvr>
                                      <p:tavLst>
                                        <p:tav tm="0">
                                          <p:val>
                                            <p:strVal val="1+#ppt_w/2"/>
                                          </p:val>
                                        </p:tav>
                                        <p:tav tm="100000">
                                          <p:val>
                                            <p:strVal val="#ppt_x"/>
                                          </p:val>
                                        </p:tav>
                                      </p:tavLst>
                                    </p:anim>
                                    <p:anim calcmode="lin" valueType="num">
                                      <p:cBhvr additive="base">
                                        <p:cTn id="34" dur="500" fill="hold"/>
                                        <p:tgtEl>
                                          <p:spTgt spid="18451"/>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8500"/>
                            </p:stCondLst>
                            <p:childTnLst>
                              <p:par>
                                <p:cTn id="36" presetID="2" presetClass="entr" presetSubtype="2" fill="hold" grpId="0" nodeType="afterEffect">
                                  <p:stCondLst>
                                    <p:cond delay="1500"/>
                                  </p:stCondLst>
                                  <p:childTnLst>
                                    <p:set>
                                      <p:cBhvr>
                                        <p:cTn id="37" dur="1" fill="hold">
                                          <p:stCondLst>
                                            <p:cond delay="0"/>
                                          </p:stCondLst>
                                        </p:cTn>
                                        <p:tgtEl>
                                          <p:spTgt spid="18452"/>
                                        </p:tgtEl>
                                        <p:attrNameLst>
                                          <p:attrName>style.visibility</p:attrName>
                                        </p:attrNameLst>
                                      </p:cBhvr>
                                      <p:to>
                                        <p:strVal val="visible"/>
                                      </p:to>
                                    </p:set>
                                    <p:anim calcmode="lin" valueType="num">
                                      <p:cBhvr additive="base">
                                        <p:cTn id="38" dur="500" fill="hold"/>
                                        <p:tgtEl>
                                          <p:spTgt spid="18452"/>
                                        </p:tgtEl>
                                        <p:attrNameLst>
                                          <p:attrName>ppt_x</p:attrName>
                                        </p:attrNameLst>
                                      </p:cBhvr>
                                      <p:tavLst>
                                        <p:tav tm="0">
                                          <p:val>
                                            <p:strVal val="1+#ppt_w/2"/>
                                          </p:val>
                                        </p:tav>
                                        <p:tav tm="100000">
                                          <p:val>
                                            <p:strVal val="#ppt_x"/>
                                          </p:val>
                                        </p:tav>
                                      </p:tavLst>
                                    </p:anim>
                                    <p:anim calcmode="lin" valueType="num">
                                      <p:cBhvr additive="base">
                                        <p:cTn id="39" dur="500" fill="hold"/>
                                        <p:tgtEl>
                                          <p:spTgt spid="18452"/>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0500"/>
                            </p:stCondLst>
                            <p:childTnLst>
                              <p:par>
                                <p:cTn id="41" presetID="2" presetClass="entr" presetSubtype="2" fill="hold" grpId="0" nodeType="afterEffect">
                                  <p:stCondLst>
                                    <p:cond delay="1500"/>
                                  </p:stCondLst>
                                  <p:childTnLst>
                                    <p:set>
                                      <p:cBhvr>
                                        <p:cTn id="42" dur="1" fill="hold">
                                          <p:stCondLst>
                                            <p:cond delay="0"/>
                                          </p:stCondLst>
                                        </p:cTn>
                                        <p:tgtEl>
                                          <p:spTgt spid="18453"/>
                                        </p:tgtEl>
                                        <p:attrNameLst>
                                          <p:attrName>style.visibility</p:attrName>
                                        </p:attrNameLst>
                                      </p:cBhvr>
                                      <p:to>
                                        <p:strVal val="visible"/>
                                      </p:to>
                                    </p:set>
                                    <p:anim calcmode="lin" valueType="num">
                                      <p:cBhvr additive="base">
                                        <p:cTn id="43" dur="500" fill="hold"/>
                                        <p:tgtEl>
                                          <p:spTgt spid="18453"/>
                                        </p:tgtEl>
                                        <p:attrNameLst>
                                          <p:attrName>ppt_x</p:attrName>
                                        </p:attrNameLst>
                                      </p:cBhvr>
                                      <p:tavLst>
                                        <p:tav tm="0">
                                          <p:val>
                                            <p:strVal val="1+#ppt_w/2"/>
                                          </p:val>
                                        </p:tav>
                                        <p:tav tm="100000">
                                          <p:val>
                                            <p:strVal val="#ppt_x"/>
                                          </p:val>
                                        </p:tav>
                                      </p:tavLst>
                                    </p:anim>
                                    <p:anim calcmode="lin" valueType="num">
                                      <p:cBhvr additive="base">
                                        <p:cTn id="44" dur="500" fill="hold"/>
                                        <p:tgtEl>
                                          <p:spTgt spid="18453"/>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2500"/>
                            </p:stCondLst>
                            <p:childTnLst>
                              <p:par>
                                <p:cTn id="46" presetID="2" presetClass="entr" presetSubtype="2" fill="hold" grpId="0" nodeType="afterEffect">
                                  <p:stCondLst>
                                    <p:cond delay="1500"/>
                                  </p:stCondLst>
                                  <p:childTnLst>
                                    <p:set>
                                      <p:cBhvr>
                                        <p:cTn id="47" dur="1" fill="hold">
                                          <p:stCondLst>
                                            <p:cond delay="0"/>
                                          </p:stCondLst>
                                        </p:cTn>
                                        <p:tgtEl>
                                          <p:spTgt spid="18454"/>
                                        </p:tgtEl>
                                        <p:attrNameLst>
                                          <p:attrName>style.visibility</p:attrName>
                                        </p:attrNameLst>
                                      </p:cBhvr>
                                      <p:to>
                                        <p:strVal val="visible"/>
                                      </p:to>
                                    </p:set>
                                    <p:anim calcmode="lin" valueType="num">
                                      <p:cBhvr additive="base">
                                        <p:cTn id="48" dur="500" fill="hold"/>
                                        <p:tgtEl>
                                          <p:spTgt spid="18454"/>
                                        </p:tgtEl>
                                        <p:attrNameLst>
                                          <p:attrName>ppt_x</p:attrName>
                                        </p:attrNameLst>
                                      </p:cBhvr>
                                      <p:tavLst>
                                        <p:tav tm="0">
                                          <p:val>
                                            <p:strVal val="1+#ppt_w/2"/>
                                          </p:val>
                                        </p:tav>
                                        <p:tav tm="100000">
                                          <p:val>
                                            <p:strVal val="#ppt_x"/>
                                          </p:val>
                                        </p:tav>
                                      </p:tavLst>
                                    </p:anim>
                                    <p:anim calcmode="lin" valueType="num">
                                      <p:cBhvr additive="base">
                                        <p:cTn id="49" dur="5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8457"/>
                                        </p:tgtEl>
                                        <p:attrNameLst>
                                          <p:attrName>style.visibility</p:attrName>
                                        </p:attrNameLst>
                                      </p:cBhvr>
                                      <p:to>
                                        <p:strVal val="visible"/>
                                      </p:to>
                                    </p:set>
                                    <p:animEffect transition="in" filter="slide(fromBottom)">
                                      <p:cBhvr>
                                        <p:cTn id="54" dur="500"/>
                                        <p:tgtEl>
                                          <p:spTgt spid="18457"/>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8458"/>
                                        </p:tgtEl>
                                        <p:attrNameLst>
                                          <p:attrName>style.visibility</p:attrName>
                                        </p:attrNameLst>
                                      </p:cBhvr>
                                      <p:to>
                                        <p:strVal val="visible"/>
                                      </p:to>
                                    </p:set>
                                    <p:animEffect transition="in" filter="slide(fromBottom)">
                                      <p:cBhvr>
                                        <p:cTn id="57" dur="500"/>
                                        <p:tgtEl>
                                          <p:spTgt spid="1845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8459"/>
                                        </p:tgtEl>
                                        <p:attrNameLst>
                                          <p:attrName>style.visibility</p:attrName>
                                        </p:attrNameLst>
                                      </p:cBhvr>
                                      <p:to>
                                        <p:strVal val="visible"/>
                                      </p:to>
                                    </p:set>
                                    <p:animEffect transition="in" filter="slide(fromBottom)">
                                      <p:cBhvr>
                                        <p:cTn id="60" dur="500"/>
                                        <p:tgtEl>
                                          <p:spTgt spid="18459"/>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8460"/>
                                        </p:tgtEl>
                                        <p:attrNameLst>
                                          <p:attrName>style.visibility</p:attrName>
                                        </p:attrNameLst>
                                      </p:cBhvr>
                                      <p:to>
                                        <p:strVal val="visible"/>
                                      </p:to>
                                    </p:set>
                                    <p:animEffect transition="in" filter="slide(fromBottom)">
                                      <p:cBhvr>
                                        <p:cTn id="63" dur="500"/>
                                        <p:tgtEl>
                                          <p:spTgt spid="18460"/>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18461"/>
                                        </p:tgtEl>
                                        <p:attrNameLst>
                                          <p:attrName>style.visibility</p:attrName>
                                        </p:attrNameLst>
                                      </p:cBhvr>
                                      <p:to>
                                        <p:strVal val="visible"/>
                                      </p:to>
                                    </p:set>
                                    <p:animEffect transition="in" filter="slide(fromBottom)">
                                      <p:cBhvr>
                                        <p:cTn id="66" dur="500"/>
                                        <p:tgtEl>
                                          <p:spTgt spid="18461"/>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8462"/>
                                        </p:tgtEl>
                                        <p:attrNameLst>
                                          <p:attrName>style.visibility</p:attrName>
                                        </p:attrNameLst>
                                      </p:cBhvr>
                                      <p:to>
                                        <p:strVal val="visible"/>
                                      </p:to>
                                    </p:set>
                                    <p:animEffect transition="in" filter="slide(fromBottom)">
                                      <p:cBhvr>
                                        <p:cTn id="69" dur="500"/>
                                        <p:tgtEl>
                                          <p:spTgt spid="1846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18463"/>
                                        </p:tgtEl>
                                        <p:attrNameLst>
                                          <p:attrName>style.visibility</p:attrName>
                                        </p:attrNameLst>
                                      </p:cBhvr>
                                      <p:to>
                                        <p:strVal val="visible"/>
                                      </p:to>
                                    </p:set>
                                    <p:animEffect transition="in" filter="slide(fromBottom)">
                                      <p:cBhvr>
                                        <p:cTn id="72" dur="500"/>
                                        <p:tgtEl>
                                          <p:spTgt spid="18463"/>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8464"/>
                                        </p:tgtEl>
                                        <p:attrNameLst>
                                          <p:attrName>style.visibility</p:attrName>
                                        </p:attrNameLst>
                                      </p:cBhvr>
                                      <p:to>
                                        <p:strVal val="visible"/>
                                      </p:to>
                                    </p:set>
                                    <p:animEffect transition="in" filter="slide(fromBottom)">
                                      <p:cBhvr>
                                        <p:cTn id="75" dur="500"/>
                                        <p:tgtEl>
                                          <p:spTgt spid="1846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8465"/>
                                        </p:tgtEl>
                                        <p:attrNameLst>
                                          <p:attrName>style.visibility</p:attrName>
                                        </p:attrNameLst>
                                      </p:cBhvr>
                                      <p:to>
                                        <p:strVal val="visible"/>
                                      </p:to>
                                    </p:set>
                                    <p:animEffect transition="in" filter="slide(fromBottom)">
                                      <p:cBhvr>
                                        <p:cTn id="78" dur="500"/>
                                        <p:tgtEl>
                                          <p:spTgt spid="18465"/>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18466"/>
                                        </p:tgtEl>
                                        <p:attrNameLst>
                                          <p:attrName>style.visibility</p:attrName>
                                        </p:attrNameLst>
                                      </p:cBhvr>
                                      <p:to>
                                        <p:strVal val="visible"/>
                                      </p:to>
                                    </p:set>
                                    <p:animEffect transition="in" filter="slide(fromBottom)">
                                      <p:cBhvr>
                                        <p:cTn id="81" dur="500"/>
                                        <p:tgtEl>
                                          <p:spTgt spid="18466"/>
                                        </p:tgtEl>
                                      </p:cBhvr>
                                    </p:animEffect>
                                  </p:childTnLst>
                                </p:cTn>
                              </p:par>
                            </p:childTnLst>
                          </p:cTn>
                        </p:par>
                        <p:par>
                          <p:cTn id="82" fill="hold" nodeType="afterGroup">
                            <p:stCondLst>
                              <p:cond delay="500"/>
                            </p:stCondLst>
                            <p:childTnLst>
                              <p:par>
                                <p:cTn id="83" presetID="1" presetClass="exit" presetSubtype="0" fill="hold" grpId="1" nodeType="afterEffect">
                                  <p:stCondLst>
                                    <p:cond delay="1500"/>
                                  </p:stCondLst>
                                  <p:childTnLst>
                                    <p:set>
                                      <p:cBhvr>
                                        <p:cTn id="84" dur="1" fill="hold">
                                          <p:stCondLst>
                                            <p:cond delay="0"/>
                                          </p:stCondLst>
                                        </p:cTn>
                                        <p:tgtEl>
                                          <p:spTgt spid="1846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builtIn="1"/>
                                        </p:tgtEl>
                                      </p:cMediaNode>
                                    </p:audio>
                                  </p:subTnLst>
                                </p:cTn>
                              </p:par>
                            </p:childTnLst>
                          </p:cTn>
                        </p:par>
                        <p:par>
                          <p:cTn id="85" fill="hold" nodeType="afterGroup">
                            <p:stCondLst>
                              <p:cond delay="2000"/>
                            </p:stCondLst>
                            <p:childTnLst>
                              <p:par>
                                <p:cTn id="86" presetID="1" presetClass="exit" presetSubtype="0" fill="hold" grpId="1" nodeType="afterEffect">
                                  <p:stCondLst>
                                    <p:cond delay="1500"/>
                                  </p:stCondLst>
                                  <p:childTnLst>
                                    <p:set>
                                      <p:cBhvr>
                                        <p:cTn id="87" dur="1" fill="hold">
                                          <p:stCondLst>
                                            <p:cond delay="0"/>
                                          </p:stCondLst>
                                        </p:cTn>
                                        <p:tgtEl>
                                          <p:spTgt spid="1846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builtIn="1"/>
                                        </p:tgtEl>
                                      </p:cMediaNode>
                                    </p:audio>
                                  </p:subTnLst>
                                </p:cTn>
                              </p:par>
                            </p:childTnLst>
                          </p:cTn>
                        </p:par>
                        <p:par>
                          <p:cTn id="88" fill="hold" nodeType="afterGroup">
                            <p:stCondLst>
                              <p:cond delay="3500"/>
                            </p:stCondLst>
                            <p:childTnLst>
                              <p:par>
                                <p:cTn id="89" presetID="1" presetClass="exit" presetSubtype="0" fill="hold" grpId="1" nodeType="afterEffect">
                                  <p:stCondLst>
                                    <p:cond delay="1500"/>
                                  </p:stCondLst>
                                  <p:childTnLst>
                                    <p:set>
                                      <p:cBhvr>
                                        <p:cTn id="90" dur="1" fill="hold">
                                          <p:stCondLst>
                                            <p:cond delay="0"/>
                                          </p:stCondLst>
                                        </p:cTn>
                                        <p:tgtEl>
                                          <p:spTgt spid="1846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builtIn="1"/>
                                        </p:tgtEl>
                                      </p:cMediaNode>
                                    </p:audio>
                                  </p:subTnLst>
                                </p:cTn>
                              </p:par>
                            </p:childTnLst>
                          </p:cTn>
                        </p:par>
                        <p:par>
                          <p:cTn id="91" fill="hold" nodeType="afterGroup">
                            <p:stCondLst>
                              <p:cond delay="5000"/>
                            </p:stCondLst>
                            <p:childTnLst>
                              <p:par>
                                <p:cTn id="92" presetID="1" presetClass="exit" presetSubtype="0" fill="hold" grpId="1" nodeType="afterEffect">
                                  <p:stCondLst>
                                    <p:cond delay="1500"/>
                                  </p:stCondLst>
                                  <p:childTnLst>
                                    <p:set>
                                      <p:cBhvr>
                                        <p:cTn id="93" dur="1" fill="hold">
                                          <p:stCondLst>
                                            <p:cond delay="0"/>
                                          </p:stCondLst>
                                        </p:cTn>
                                        <p:tgtEl>
                                          <p:spTgt spid="1846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builtIn="1"/>
                                        </p:tgtEl>
                                      </p:cMediaNode>
                                    </p:audio>
                                  </p:subTnLst>
                                </p:cTn>
                              </p:par>
                            </p:childTnLst>
                          </p:cTn>
                        </p:par>
                        <p:par>
                          <p:cTn id="94" fill="hold" nodeType="afterGroup">
                            <p:stCondLst>
                              <p:cond delay="6500"/>
                            </p:stCondLst>
                            <p:childTnLst>
                              <p:par>
                                <p:cTn id="95" presetID="1" presetClass="exit" presetSubtype="0" fill="hold" grpId="1" nodeType="afterEffect">
                                  <p:stCondLst>
                                    <p:cond delay="1500"/>
                                  </p:stCondLst>
                                  <p:childTnLst>
                                    <p:set>
                                      <p:cBhvr>
                                        <p:cTn id="96" dur="1" fill="hold">
                                          <p:stCondLst>
                                            <p:cond delay="0"/>
                                          </p:stCondLst>
                                        </p:cTn>
                                        <p:tgtEl>
                                          <p:spTgt spid="1846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hammer.wav" builtIn="1"/>
                                        </p:tgtEl>
                                      </p:cMediaNode>
                                    </p:audio>
                                  </p:subTnLst>
                                </p:cTn>
                              </p:par>
                            </p:childTnLst>
                          </p:cTn>
                        </p:par>
                        <p:par>
                          <p:cTn id="97" fill="hold" nodeType="afterGroup">
                            <p:stCondLst>
                              <p:cond delay="8000"/>
                            </p:stCondLst>
                            <p:childTnLst>
                              <p:par>
                                <p:cTn id="98" presetID="1" presetClass="exit" presetSubtype="0" fill="hold" grpId="1" nodeType="afterEffect">
                                  <p:stCondLst>
                                    <p:cond delay="1500"/>
                                  </p:stCondLst>
                                  <p:childTnLst>
                                    <p:set>
                                      <p:cBhvr>
                                        <p:cTn id="99" dur="1" fill="hold">
                                          <p:stCondLst>
                                            <p:cond delay="0"/>
                                          </p:stCondLst>
                                        </p:cTn>
                                        <p:tgtEl>
                                          <p:spTgt spid="18461"/>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hammer.wav" builtIn="1"/>
                                        </p:tgtEl>
                                      </p:cMediaNode>
                                    </p:audio>
                                  </p:subTnLst>
                                </p:cTn>
                              </p:par>
                            </p:childTnLst>
                          </p:cTn>
                        </p:par>
                        <p:par>
                          <p:cTn id="100" fill="hold" nodeType="afterGroup">
                            <p:stCondLst>
                              <p:cond delay="9500"/>
                            </p:stCondLst>
                            <p:childTnLst>
                              <p:par>
                                <p:cTn id="101" presetID="1" presetClass="exit" presetSubtype="0" fill="hold" grpId="1" nodeType="afterEffect">
                                  <p:stCondLst>
                                    <p:cond delay="1500"/>
                                  </p:stCondLst>
                                  <p:childTnLst>
                                    <p:set>
                                      <p:cBhvr>
                                        <p:cTn id="102" dur="1" fill="hold">
                                          <p:stCondLst>
                                            <p:cond delay="0"/>
                                          </p:stCondLst>
                                        </p:cTn>
                                        <p:tgtEl>
                                          <p:spTgt spid="1846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hammer.wav" builtIn="1"/>
                                        </p:tgtEl>
                                      </p:cMediaNode>
                                    </p:audio>
                                  </p:subTnLst>
                                </p:cTn>
                              </p:par>
                            </p:childTnLst>
                          </p:cTn>
                        </p:par>
                        <p:par>
                          <p:cTn id="103" fill="hold" nodeType="afterGroup">
                            <p:stCondLst>
                              <p:cond delay="11000"/>
                            </p:stCondLst>
                            <p:childTnLst>
                              <p:par>
                                <p:cTn id="104" presetID="1" presetClass="exit" presetSubtype="0" fill="hold" grpId="1" nodeType="afterEffect">
                                  <p:stCondLst>
                                    <p:cond delay="1500"/>
                                  </p:stCondLst>
                                  <p:childTnLst>
                                    <p:set>
                                      <p:cBhvr>
                                        <p:cTn id="105" dur="1" fill="hold">
                                          <p:stCondLst>
                                            <p:cond delay="0"/>
                                          </p:stCondLst>
                                        </p:cTn>
                                        <p:tgtEl>
                                          <p:spTgt spid="1845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hammer.wav" builtIn="1"/>
                                        </p:tgtEl>
                                      </p:cMediaNode>
                                    </p:audio>
                                  </p:subTnLst>
                                </p:cTn>
                              </p:par>
                            </p:childTnLst>
                          </p:cTn>
                        </p:par>
                        <p:par>
                          <p:cTn id="106" fill="hold" nodeType="afterGroup">
                            <p:stCondLst>
                              <p:cond delay="12500"/>
                            </p:stCondLst>
                            <p:childTnLst>
                              <p:par>
                                <p:cTn id="107" presetID="1" presetClass="exit" presetSubtype="0" fill="hold" grpId="1" nodeType="afterEffect">
                                  <p:stCondLst>
                                    <p:cond delay="1500"/>
                                  </p:stCondLst>
                                  <p:childTnLst>
                                    <p:set>
                                      <p:cBhvr>
                                        <p:cTn id="108" dur="1" fill="hold">
                                          <p:stCondLst>
                                            <p:cond delay="0"/>
                                          </p:stCondLst>
                                        </p:cTn>
                                        <p:tgtEl>
                                          <p:spTgt spid="1845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hammer.wav" builtIn="1"/>
                                        </p:tgtEl>
                                      </p:cMediaNode>
                                    </p:audio>
                                  </p:subTnLst>
                                </p:cTn>
                              </p:par>
                            </p:childTnLst>
                          </p:cTn>
                        </p:par>
                        <p:par>
                          <p:cTn id="109" fill="hold" nodeType="afterGroup">
                            <p:stCondLst>
                              <p:cond delay="14000"/>
                            </p:stCondLst>
                            <p:childTnLst>
                              <p:par>
                                <p:cTn id="110" presetID="1" presetClass="exit" presetSubtype="0" fill="hold" grpId="1" nodeType="afterEffect">
                                  <p:stCondLst>
                                    <p:cond delay="1500"/>
                                  </p:stCondLst>
                                  <p:childTnLst>
                                    <p:set>
                                      <p:cBhvr>
                                        <p:cTn id="111" dur="1" fill="hold">
                                          <p:stCondLst>
                                            <p:cond delay="0"/>
                                          </p:stCondLst>
                                        </p:cTn>
                                        <p:tgtEl>
                                          <p:spTgt spid="18457"/>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4" name="bomb.wav" builtIn="1"/>
                                        </p:tgtEl>
                                      </p:cMediaNode>
                                    </p:audio>
                                  </p:sub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mph" presetSubtype="2" fill="hold" nodeType="clickEffect">
                                  <p:stCondLst>
                                    <p:cond delay="0"/>
                                  </p:stCondLst>
                                  <p:childTnLst>
                                    <p:animClr clrSpc="rgb" dir="cw">
                                      <p:cBhvr>
                                        <p:cTn id="115" dur="500" fill="hold"/>
                                        <p:tgtEl>
                                          <p:spTgt spid="18454"/>
                                        </p:tgtEl>
                                        <p:attrNameLst>
                                          <p:attrName>fillcolor</p:attrName>
                                        </p:attrNameLst>
                                      </p:cBhvr>
                                      <p:to>
                                        <a:srgbClr val="FF3300"/>
                                      </p:to>
                                    </p:animClr>
                                    <p:set>
                                      <p:cBhvr>
                                        <p:cTn id="116" dur="500" fill="hold"/>
                                        <p:tgtEl>
                                          <p:spTgt spid="18454"/>
                                        </p:tgtEl>
                                        <p:attrNameLst>
                                          <p:attrName>fill.type</p:attrName>
                                        </p:attrNameLst>
                                      </p:cBhvr>
                                      <p:to>
                                        <p:strVal val="solid"/>
                                      </p:to>
                                    </p:set>
                                    <p:set>
                                      <p:cBhvr>
                                        <p:cTn id="117" dur="500" fill="hold"/>
                                        <p:tgtEl>
                                          <p:spTgt spid="18454"/>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5"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build="allAtOnce" animBg="1"/>
      <p:bldP spid="18449" grpId="0" animBg="1"/>
      <p:bldP spid="18450" grpId="0" animBg="1"/>
      <p:bldP spid="18451" grpId="0" animBg="1"/>
      <p:bldP spid="18452" grpId="0" animBg="1"/>
      <p:bldP spid="18453" grpId="0" animBg="1"/>
      <p:bldP spid="18454" grpId="0" animBg="1"/>
      <p:bldP spid="18457" grpId="0" animBg="1"/>
      <p:bldP spid="18457" grpId="1" animBg="1"/>
      <p:bldP spid="18458" grpId="0" animBg="1"/>
      <p:bldP spid="18458" grpId="1" animBg="1"/>
      <p:bldP spid="18459" grpId="0" animBg="1"/>
      <p:bldP spid="18459" grpId="1" animBg="1"/>
      <p:bldP spid="18460" grpId="0" animBg="1"/>
      <p:bldP spid="18460" grpId="1" animBg="1"/>
      <p:bldP spid="18461" grpId="0" animBg="1"/>
      <p:bldP spid="18461" grpId="1" animBg="1"/>
      <p:bldP spid="18462" grpId="0" animBg="1"/>
      <p:bldP spid="18462" grpId="1" animBg="1"/>
      <p:bldP spid="18463" grpId="0" animBg="1"/>
      <p:bldP spid="18463" grpId="1" animBg="1"/>
      <p:bldP spid="18464" grpId="0" animBg="1"/>
      <p:bldP spid="18464" grpId="1" animBg="1"/>
      <p:bldP spid="18465" grpId="0" animBg="1"/>
      <p:bldP spid="18465" grpId="1" animBg="1"/>
      <p:bldP spid="18466" grpId="0" animBg="1"/>
      <p:bldP spid="18466" grpId="1" animBg="1"/>
      <p:bldP spid="1846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28653"/>
          <p:cNvPicPr>
            <a:picLocks noChangeAspect="1" noChangeArrowheads="1" noCrop="1"/>
          </p:cNvPicPr>
          <p:nvPr/>
        </p:nvPicPr>
        <p:blipFill>
          <a:blip r:embed="rId2"/>
          <a:srcRect/>
          <a:stretch>
            <a:fillRect/>
          </a:stretch>
        </p:blipFill>
        <p:spPr bwMode="auto">
          <a:xfrm>
            <a:off x="457200" y="304800"/>
            <a:ext cx="1676400" cy="1676400"/>
          </a:xfrm>
          <a:prstGeom prst="rect">
            <a:avLst/>
          </a:prstGeom>
          <a:noFill/>
          <a:ln w="9525">
            <a:noFill/>
            <a:miter lim="800000"/>
            <a:headEnd/>
            <a:tailEnd/>
          </a:ln>
        </p:spPr>
      </p:pic>
      <p:pic>
        <p:nvPicPr>
          <p:cNvPr id="21507" name="Picture 5" descr="Walk-02-june"/>
          <p:cNvPicPr>
            <a:picLocks noChangeAspect="1" noChangeArrowheads="1" noCrop="1"/>
          </p:cNvPicPr>
          <p:nvPr/>
        </p:nvPicPr>
        <p:blipFill>
          <a:blip r:embed="rId3"/>
          <a:srcRect/>
          <a:stretch>
            <a:fillRect/>
          </a:stretch>
        </p:blipFill>
        <p:spPr bwMode="auto">
          <a:xfrm>
            <a:off x="533400" y="2133600"/>
            <a:ext cx="814388" cy="1905000"/>
          </a:xfrm>
          <a:prstGeom prst="rect">
            <a:avLst/>
          </a:prstGeom>
          <a:noFill/>
          <a:ln w="9525">
            <a:noFill/>
            <a:miter lim="800000"/>
            <a:headEnd/>
            <a:tailEnd/>
          </a:ln>
        </p:spPr>
      </p:pic>
      <p:pic>
        <p:nvPicPr>
          <p:cNvPr id="21508" name="Picture 6" descr="boys15mg2"/>
          <p:cNvPicPr>
            <a:picLocks noChangeAspect="1" noChangeArrowheads="1"/>
          </p:cNvPicPr>
          <p:nvPr/>
        </p:nvPicPr>
        <p:blipFill>
          <a:blip r:embed="rId4"/>
          <a:srcRect/>
          <a:stretch>
            <a:fillRect/>
          </a:stretch>
        </p:blipFill>
        <p:spPr bwMode="auto">
          <a:xfrm>
            <a:off x="304800" y="4038600"/>
            <a:ext cx="1409700" cy="2667000"/>
          </a:xfrm>
          <a:prstGeom prst="rect">
            <a:avLst/>
          </a:prstGeom>
          <a:noFill/>
          <a:ln w="9525">
            <a:noFill/>
            <a:miter lim="800000"/>
            <a:headEnd/>
            <a:tailEnd/>
          </a:ln>
        </p:spPr>
      </p:pic>
      <p:pic>
        <p:nvPicPr>
          <p:cNvPr id="21509" name="Picture 7" descr="boys14jf2"/>
          <p:cNvPicPr>
            <a:picLocks noChangeAspect="1" noChangeArrowheads="1"/>
          </p:cNvPicPr>
          <p:nvPr/>
        </p:nvPicPr>
        <p:blipFill>
          <a:blip r:embed="rId5"/>
          <a:srcRect/>
          <a:stretch>
            <a:fillRect/>
          </a:stretch>
        </p:blipFill>
        <p:spPr bwMode="auto">
          <a:xfrm>
            <a:off x="1905000" y="4038600"/>
            <a:ext cx="1390650" cy="2638425"/>
          </a:xfrm>
          <a:prstGeom prst="rect">
            <a:avLst/>
          </a:prstGeom>
          <a:noFill/>
          <a:ln w="9525">
            <a:noFill/>
            <a:miter lim="800000"/>
            <a:headEnd/>
            <a:tailEnd/>
          </a:ln>
        </p:spPr>
      </p:pic>
      <p:pic>
        <p:nvPicPr>
          <p:cNvPr id="21510" name="Picture 9" descr="039"/>
          <p:cNvPicPr>
            <a:picLocks noChangeAspect="1" noChangeArrowheads="1" noCrop="1"/>
          </p:cNvPicPr>
          <p:nvPr/>
        </p:nvPicPr>
        <p:blipFill>
          <a:blip r:embed="rId6"/>
          <a:srcRect/>
          <a:stretch>
            <a:fillRect/>
          </a:stretch>
        </p:blipFill>
        <p:spPr bwMode="auto">
          <a:xfrm>
            <a:off x="1524000" y="2057400"/>
            <a:ext cx="2057400" cy="1800225"/>
          </a:xfrm>
          <a:prstGeom prst="rect">
            <a:avLst/>
          </a:prstGeom>
          <a:noFill/>
          <a:ln w="9525">
            <a:noFill/>
            <a:miter lim="800000"/>
            <a:headEnd/>
            <a:tailEnd/>
          </a:ln>
        </p:spPr>
      </p:pic>
      <p:sp>
        <p:nvSpPr>
          <p:cNvPr id="21511" name="WordArt 10"/>
          <p:cNvSpPr>
            <a:spLocks noChangeArrowheads="1" noChangeShapeType="1" noTextEdit="1"/>
          </p:cNvSpPr>
          <p:nvPr/>
        </p:nvSpPr>
        <p:spPr bwMode="auto">
          <a:xfrm>
            <a:off x="4419600" y="457200"/>
            <a:ext cx="3124200" cy="990600"/>
          </a:xfrm>
          <a:prstGeom prst="rect">
            <a:avLst/>
          </a:prstGeom>
        </p:spPr>
        <p:txBody>
          <a:bodyPr wrap="none" fromWordArt="1">
            <a:prstTxWarp prst="textPlain">
              <a:avLst>
                <a:gd name="adj" fmla="val 50000"/>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Tuổi dậy thì</a:t>
            </a:r>
          </a:p>
        </p:txBody>
      </p:sp>
      <p:sp>
        <p:nvSpPr>
          <p:cNvPr id="19467" name="Text Box 11"/>
          <p:cNvSpPr txBox="1">
            <a:spLocks noChangeArrowheads="1"/>
          </p:cNvSpPr>
          <p:nvPr/>
        </p:nvSpPr>
        <p:spPr bwMode="auto">
          <a:xfrm>
            <a:off x="3124200" y="1676400"/>
            <a:ext cx="5791200" cy="2586038"/>
          </a:xfrm>
          <a:prstGeom prst="rect">
            <a:avLst/>
          </a:prstGeom>
          <a:noFill/>
          <a:ln w="9525">
            <a:noFill/>
            <a:miter lim="800000"/>
            <a:headEnd/>
            <a:tailEnd/>
          </a:ln>
        </p:spPr>
        <p:txBody>
          <a:bodyPr>
            <a:spAutoFit/>
          </a:bodyPr>
          <a:lstStyle/>
          <a:p>
            <a:pPr algn="just">
              <a:spcBef>
                <a:spcPct val="50000"/>
              </a:spcBef>
            </a:pPr>
            <a:r>
              <a:rPr lang="en-US" sz="3600" b="1">
                <a:solidFill>
                  <a:srgbClr val="FF33CC"/>
                </a:solidFill>
              </a:rPr>
              <a:t>Con gái thường bắt đầu khoảng từ 10 đến 15 tuổi.</a:t>
            </a:r>
          </a:p>
          <a:p>
            <a:pPr algn="just">
              <a:spcBef>
                <a:spcPct val="50000"/>
              </a:spcBef>
            </a:pPr>
            <a:r>
              <a:rPr lang="en-US" sz="3600" b="1">
                <a:solidFill>
                  <a:srgbClr val="6600FF"/>
                </a:solidFill>
              </a:rPr>
              <a:t>Con trai thường bắt đầu khoảng từ 13 đến 17 tuổi</a:t>
            </a:r>
          </a:p>
        </p:txBody>
      </p:sp>
      <p:pic>
        <p:nvPicPr>
          <p:cNvPr id="21513" name="Picture 12" descr="J0099177"/>
          <p:cNvPicPr>
            <a:picLocks noChangeAspect="1" noChangeArrowheads="1"/>
          </p:cNvPicPr>
          <p:nvPr/>
        </p:nvPicPr>
        <p:blipFill>
          <a:blip r:embed="rId7"/>
          <a:srcRect/>
          <a:stretch>
            <a:fillRect/>
          </a:stretch>
        </p:blipFill>
        <p:spPr bwMode="auto">
          <a:xfrm>
            <a:off x="0" y="0"/>
            <a:ext cx="9144000" cy="228600"/>
          </a:xfrm>
          <a:prstGeom prst="rect">
            <a:avLst/>
          </a:prstGeom>
          <a:noFill/>
          <a:ln w="9525">
            <a:noFill/>
            <a:miter lim="800000"/>
            <a:headEnd/>
            <a:tailEnd/>
          </a:ln>
        </p:spPr>
      </p:pic>
      <p:pic>
        <p:nvPicPr>
          <p:cNvPr id="21514" name="Picture 13" descr="J0099177"/>
          <p:cNvPicPr>
            <a:picLocks noChangeAspect="1" noChangeArrowheads="1"/>
          </p:cNvPicPr>
          <p:nvPr/>
        </p:nvPicPr>
        <p:blipFill>
          <a:blip r:embed="rId7"/>
          <a:srcRect/>
          <a:stretch>
            <a:fillRect/>
          </a:stretch>
        </p:blipFill>
        <p:spPr bwMode="auto">
          <a:xfrm>
            <a:off x="0" y="6629400"/>
            <a:ext cx="9144000" cy="228600"/>
          </a:xfrm>
          <a:prstGeom prst="rect">
            <a:avLst/>
          </a:prstGeom>
          <a:noFill/>
          <a:ln w="9525">
            <a:noFill/>
            <a:miter lim="800000"/>
            <a:headEnd/>
            <a:tailEnd/>
          </a:ln>
        </p:spPr>
      </p:pic>
      <p:pic>
        <p:nvPicPr>
          <p:cNvPr id="21515" name="Picture 14" descr="J0099177"/>
          <p:cNvPicPr>
            <a:picLocks noChangeAspect="1" noChangeArrowheads="1"/>
          </p:cNvPicPr>
          <p:nvPr/>
        </p:nvPicPr>
        <p:blipFill>
          <a:blip r:embed="rId7"/>
          <a:srcRect/>
          <a:stretch>
            <a:fillRect/>
          </a:stretch>
        </p:blipFill>
        <p:spPr bwMode="auto">
          <a:xfrm rot="5400000">
            <a:off x="-3086100" y="3314700"/>
            <a:ext cx="6400800" cy="228600"/>
          </a:xfrm>
          <a:prstGeom prst="rect">
            <a:avLst/>
          </a:prstGeom>
          <a:noFill/>
          <a:ln w="9525">
            <a:noFill/>
            <a:miter lim="800000"/>
            <a:headEnd/>
            <a:tailEnd/>
          </a:ln>
        </p:spPr>
      </p:pic>
      <p:pic>
        <p:nvPicPr>
          <p:cNvPr id="21516" name="Picture 15" descr="J0099177"/>
          <p:cNvPicPr>
            <a:picLocks noChangeAspect="1" noChangeArrowheads="1"/>
          </p:cNvPicPr>
          <p:nvPr/>
        </p:nvPicPr>
        <p:blipFill>
          <a:blip r:embed="rId7"/>
          <a:srcRect/>
          <a:stretch>
            <a:fillRect/>
          </a:stretch>
        </p:blipFill>
        <p:spPr bwMode="auto">
          <a:xfrm rot="5400000">
            <a:off x="5829300" y="3314700"/>
            <a:ext cx="6400800" cy="228600"/>
          </a:xfrm>
          <a:prstGeom prst="rect">
            <a:avLst/>
          </a:prstGeom>
          <a:noFill/>
          <a:ln w="9525">
            <a:noFill/>
            <a:miter lim="800000"/>
            <a:headEnd/>
            <a:tailEnd/>
          </a:ln>
        </p:spPr>
      </p:pic>
      <p:pic>
        <p:nvPicPr>
          <p:cNvPr id="21517" name="Picture 16" descr="64774"/>
          <p:cNvPicPr>
            <a:picLocks noChangeAspect="1" noChangeArrowheads="1" noCrop="1"/>
          </p:cNvPicPr>
          <p:nvPr/>
        </p:nvPicPr>
        <p:blipFill>
          <a:blip r:embed="rId8"/>
          <a:srcRect/>
          <a:stretch>
            <a:fillRect/>
          </a:stretch>
        </p:blipFill>
        <p:spPr bwMode="auto">
          <a:xfrm>
            <a:off x="2209800" y="304800"/>
            <a:ext cx="1371600" cy="1371600"/>
          </a:xfrm>
          <a:prstGeom prst="rect">
            <a:avLst/>
          </a:prstGeom>
          <a:noFill/>
          <a:ln w="9525">
            <a:noFill/>
            <a:miter lim="800000"/>
            <a:headEnd/>
            <a:tailEnd/>
          </a:ln>
        </p:spPr>
      </p:pic>
      <p:sp>
        <p:nvSpPr>
          <p:cNvPr id="16" name="TextBox 15"/>
          <p:cNvSpPr txBox="1">
            <a:spLocks noChangeArrowheads="1"/>
          </p:cNvSpPr>
          <p:nvPr/>
        </p:nvSpPr>
        <p:spPr bwMode="auto">
          <a:xfrm>
            <a:off x="3352800" y="1676400"/>
            <a:ext cx="4953000" cy="1077913"/>
          </a:xfrm>
          <a:prstGeom prst="rect">
            <a:avLst/>
          </a:prstGeom>
          <a:noFill/>
          <a:ln w="9525">
            <a:noFill/>
            <a:miter lim="800000"/>
            <a:headEnd/>
            <a:tailEnd/>
          </a:ln>
        </p:spPr>
        <p:txBody>
          <a:bodyPr>
            <a:spAutoFit/>
          </a:bodyPr>
          <a:lstStyle/>
          <a:p>
            <a:r>
              <a:rPr lang="en-US" sz="3200" b="1"/>
              <a:t>Tuổi dậy thì xuất hiện khi nào?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467"/>
                                        </p:tgtEl>
                                        <p:attrNameLst>
                                          <p:attrName>style.visibility</p:attrName>
                                        </p:attrNameLst>
                                      </p:cBhvr>
                                      <p:to>
                                        <p:strVal val="visible"/>
                                      </p:to>
                                    </p:set>
                                    <p:animEffect transition="in" filter="blinds(horizontal)">
                                      <p:cBhvr>
                                        <p:cTn id="12"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6"/>
          <p:cNvSpPr>
            <a:spLocks noChangeArrowheads="1" noChangeShapeType="1" noTextEdit="1"/>
          </p:cNvSpPr>
          <p:nvPr/>
        </p:nvSpPr>
        <p:spPr bwMode="auto">
          <a:xfrm>
            <a:off x="533400" y="228600"/>
            <a:ext cx="7848600" cy="1371600"/>
          </a:xfrm>
          <a:prstGeom prst="rect">
            <a:avLst/>
          </a:prstGeom>
        </p:spPr>
        <p:txBody>
          <a:bodyPr wrap="none" fromWordArt="1">
            <a:prstTxWarp prst="textPlain">
              <a:avLst>
                <a:gd name="adj" fmla="val 50000"/>
              </a:avLst>
            </a:prstTxWarp>
          </a:bodyPr>
          <a:lstStyle/>
          <a:p>
            <a:pPr algn="ctr"/>
            <a:r>
              <a:rPr lang="vi-VN"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rPr>
              <a:t>Đặc điểm và tầm quan trọng của</a:t>
            </a:r>
          </a:p>
          <a:p>
            <a:pPr algn="ctr"/>
            <a:r>
              <a:rPr lang="vi-VN"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rPr>
              <a:t>tuổi dậy thì đối với cuộc đời mỗi người</a:t>
            </a:r>
            <a:endParaRPr lang="en-US" sz="3600" kern="10">
              <a:ln w="19050">
                <a:solidFill>
                  <a:srgbClr val="CC3399"/>
                </a:solidFill>
                <a:round/>
                <a:headEnd/>
                <a:tailEnd/>
              </a:ln>
              <a:solidFill>
                <a:srgbClr val="E593D9"/>
              </a:solidFill>
              <a:effectLst>
                <a:outerShdw dist="35921" dir="2700000" algn="ctr" rotWithShape="0">
                  <a:srgbClr val="E593D9"/>
                </a:outerShdw>
              </a:effectLst>
              <a:latin typeface="Arial"/>
              <a:cs typeface="Arial"/>
            </a:endParaRPr>
          </a:p>
        </p:txBody>
      </p:sp>
      <p:sp>
        <p:nvSpPr>
          <p:cNvPr id="22531" name="TextBox 4"/>
          <p:cNvSpPr txBox="1">
            <a:spLocks noChangeArrowheads="1"/>
          </p:cNvSpPr>
          <p:nvPr/>
        </p:nvSpPr>
        <p:spPr bwMode="auto">
          <a:xfrm>
            <a:off x="228600" y="1828800"/>
            <a:ext cx="8686800" cy="769938"/>
          </a:xfrm>
          <a:prstGeom prst="rect">
            <a:avLst/>
          </a:prstGeom>
          <a:noFill/>
          <a:ln w="9525">
            <a:noFill/>
            <a:miter lim="800000"/>
            <a:headEnd/>
            <a:tailEnd/>
          </a:ln>
        </p:spPr>
        <p:txBody>
          <a:bodyPr>
            <a:spAutoFit/>
          </a:bodyPr>
          <a:lstStyle/>
          <a:p>
            <a:r>
              <a:rPr lang="en-US" sz="4400" b="1"/>
              <a:t>Nêu đặc điểm  của tuổi dậy thì?</a:t>
            </a:r>
          </a:p>
        </p:txBody>
      </p:sp>
      <p:sp>
        <p:nvSpPr>
          <p:cNvPr id="22532" name="TextBox 5"/>
          <p:cNvSpPr txBox="1">
            <a:spLocks noChangeArrowheads="1"/>
          </p:cNvSpPr>
          <p:nvPr/>
        </p:nvSpPr>
        <p:spPr bwMode="auto">
          <a:xfrm>
            <a:off x="1371600" y="2743200"/>
            <a:ext cx="184150" cy="369888"/>
          </a:xfrm>
          <a:prstGeom prst="rect">
            <a:avLst/>
          </a:prstGeom>
          <a:noFill/>
          <a:ln w="9525">
            <a:noFill/>
            <a:miter lim="800000"/>
            <a:headEnd/>
            <a:tailEnd/>
          </a:ln>
        </p:spPr>
        <p:txBody>
          <a:bodyPr wrap="none">
            <a:spAutoFit/>
          </a:bodyPr>
          <a:lstStyle/>
          <a:p>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533400" y="381000"/>
            <a:ext cx="8153400" cy="6072188"/>
          </a:xfrm>
          <a:prstGeom prst="rect">
            <a:avLst/>
          </a:prstGeom>
          <a:noFill/>
          <a:ln w="9525">
            <a:noFill/>
            <a:miter lim="800000"/>
            <a:headEnd/>
            <a:tailEnd/>
          </a:ln>
        </p:spPr>
        <p:txBody>
          <a:bodyPr>
            <a:spAutoFit/>
          </a:bodyPr>
          <a:lstStyle/>
          <a:p>
            <a:pPr algn="just">
              <a:lnSpc>
                <a:spcPct val="90000"/>
              </a:lnSpc>
              <a:spcBef>
                <a:spcPct val="50000"/>
              </a:spcBef>
            </a:pPr>
            <a:r>
              <a:rPr lang="en-US" sz="3600">
                <a:solidFill>
                  <a:srgbClr val="6600FF"/>
                </a:solidFill>
              </a:rPr>
              <a:t>Ở tuổi này, cơ thể phát triển nhanh cả về chiều cao và cân nặng. Cơ quan sinh dục bắt đầu phát triển, con gái xuất hiện kinh nguyệt, con trai có hiện tượng xuất tinh.</a:t>
            </a:r>
          </a:p>
          <a:p>
            <a:pPr algn="just">
              <a:lnSpc>
                <a:spcPct val="90000"/>
              </a:lnSpc>
              <a:spcBef>
                <a:spcPct val="50000"/>
              </a:spcBef>
            </a:pPr>
            <a:r>
              <a:rPr lang="en-US" sz="3600">
                <a:solidFill>
                  <a:srgbClr val="6600FF"/>
                </a:solidFill>
              </a:rPr>
              <a:t>Đồng thời ở giai đoạn này cũng diễn ra những biến đổi về tình cảm, suy nghĩ và mối quan hệ xã hội.</a:t>
            </a:r>
          </a:p>
          <a:p>
            <a:pPr algn="just">
              <a:lnSpc>
                <a:spcPct val="90000"/>
              </a:lnSpc>
              <a:spcBef>
                <a:spcPct val="50000"/>
              </a:spcBef>
            </a:pPr>
            <a:r>
              <a:rPr lang="en-US" sz="3600">
                <a:solidFill>
                  <a:srgbClr val="6600FF"/>
                </a:solidFill>
              </a:rPr>
              <a:t>Chính vì những lí do trên mà tuổi dậy thì có tầm quan trọng đặc biệt đối với cuộc đời của mỗi con người.</a:t>
            </a:r>
          </a:p>
        </p:txBody>
      </p:sp>
      <p:pic>
        <p:nvPicPr>
          <p:cNvPr id="23555" name="Picture 5" descr="J0099172"/>
          <p:cNvPicPr>
            <a:picLocks noChangeAspect="1" noChangeArrowheads="1"/>
          </p:cNvPicPr>
          <p:nvPr/>
        </p:nvPicPr>
        <p:blipFill>
          <a:blip r:embed="rId2"/>
          <a:srcRect/>
          <a:stretch>
            <a:fillRect/>
          </a:stretch>
        </p:blipFill>
        <p:spPr bwMode="auto">
          <a:xfrm>
            <a:off x="0" y="0"/>
            <a:ext cx="9144000" cy="457200"/>
          </a:xfrm>
          <a:prstGeom prst="rect">
            <a:avLst/>
          </a:prstGeom>
          <a:noFill/>
          <a:ln w="9525">
            <a:noFill/>
            <a:miter lim="800000"/>
            <a:headEnd/>
            <a:tailEnd/>
          </a:ln>
        </p:spPr>
      </p:pic>
      <p:pic>
        <p:nvPicPr>
          <p:cNvPr id="23556" name="Picture 6" descr="J0099172"/>
          <p:cNvPicPr>
            <a:picLocks noChangeAspect="1" noChangeArrowheads="1"/>
          </p:cNvPicPr>
          <p:nvPr/>
        </p:nvPicPr>
        <p:blipFill>
          <a:blip r:embed="rId2"/>
          <a:srcRect/>
          <a:stretch>
            <a:fillRect/>
          </a:stretch>
        </p:blipFill>
        <p:spPr bwMode="auto">
          <a:xfrm>
            <a:off x="0" y="6400800"/>
            <a:ext cx="9144000" cy="457200"/>
          </a:xfrm>
          <a:prstGeom prst="rect">
            <a:avLst/>
          </a:prstGeom>
          <a:noFill/>
          <a:ln w="9525">
            <a:noFill/>
            <a:miter lim="800000"/>
            <a:headEnd/>
            <a:tailEnd/>
          </a:ln>
        </p:spPr>
      </p:pic>
      <p:pic>
        <p:nvPicPr>
          <p:cNvPr id="23557" name="Picture 7" descr="J0099172"/>
          <p:cNvPicPr>
            <a:picLocks noChangeAspect="1" noChangeArrowheads="1"/>
          </p:cNvPicPr>
          <p:nvPr/>
        </p:nvPicPr>
        <p:blipFill>
          <a:blip r:embed="rId2"/>
          <a:srcRect/>
          <a:stretch>
            <a:fillRect/>
          </a:stretch>
        </p:blipFill>
        <p:spPr bwMode="auto">
          <a:xfrm rot="5400000">
            <a:off x="-2781300" y="3162300"/>
            <a:ext cx="6019800" cy="457200"/>
          </a:xfrm>
          <a:prstGeom prst="rect">
            <a:avLst/>
          </a:prstGeom>
          <a:noFill/>
          <a:ln w="9525">
            <a:noFill/>
            <a:miter lim="800000"/>
            <a:headEnd/>
            <a:tailEnd/>
          </a:ln>
        </p:spPr>
      </p:pic>
      <p:pic>
        <p:nvPicPr>
          <p:cNvPr id="23558" name="Picture 8" descr="J0099172"/>
          <p:cNvPicPr>
            <a:picLocks noChangeAspect="1" noChangeArrowheads="1"/>
          </p:cNvPicPr>
          <p:nvPr/>
        </p:nvPicPr>
        <p:blipFill>
          <a:blip r:embed="rId2"/>
          <a:srcRect/>
          <a:stretch>
            <a:fillRect/>
          </a:stretch>
        </p:blipFill>
        <p:spPr bwMode="auto">
          <a:xfrm rot="5400000">
            <a:off x="5867400" y="3124200"/>
            <a:ext cx="60198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0" y="609600"/>
            <a:ext cx="8915400" cy="954088"/>
          </a:xfrm>
          <a:prstGeom prst="rect">
            <a:avLst/>
          </a:prstGeom>
          <a:noFill/>
          <a:ln w="9525">
            <a:noFill/>
            <a:miter lim="800000"/>
            <a:headEnd/>
            <a:tailEnd/>
          </a:ln>
        </p:spPr>
        <p:txBody>
          <a:bodyPr>
            <a:spAutoFit/>
          </a:bodyPr>
          <a:lstStyle/>
          <a:p>
            <a:r>
              <a:rPr lang="en-US" sz="2800" b="1">
                <a:solidFill>
                  <a:srgbClr val="6600FF"/>
                </a:solidFill>
              </a:rPr>
              <a:t>Nêu sự khác nhau , giống nhau về đặc điểm của tuổi dậy thì ở con gái và con trai?</a:t>
            </a:r>
          </a:p>
        </p:txBody>
      </p:sp>
      <p:sp>
        <p:nvSpPr>
          <p:cNvPr id="24579" name="WordArt 10"/>
          <p:cNvSpPr>
            <a:spLocks noChangeArrowheads="1" noChangeShapeType="1" noTextEdit="1"/>
          </p:cNvSpPr>
          <p:nvPr/>
        </p:nvSpPr>
        <p:spPr bwMode="auto">
          <a:xfrm>
            <a:off x="2133600" y="0"/>
            <a:ext cx="2971800" cy="609600"/>
          </a:xfrm>
          <a:prstGeom prst="rect">
            <a:avLst/>
          </a:prstGeom>
        </p:spPr>
        <p:txBody>
          <a:bodyPr wrap="none" fromWordArt="1">
            <a:prstTxWarp prst="textPlain">
              <a:avLst>
                <a:gd name="adj" fmla="val 50000"/>
              </a:avLst>
            </a:prstTxWarp>
          </a:bodyPr>
          <a:lstStyle/>
          <a:p>
            <a:pPr algn="ctr"/>
            <a:r>
              <a:rPr lang="en-US" sz="32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Arial"/>
                <a:cs typeface="Arial"/>
              </a:rPr>
              <a:t>Tuổi dậy thì</a:t>
            </a:r>
          </a:p>
        </p:txBody>
      </p:sp>
      <p:sp>
        <p:nvSpPr>
          <p:cNvPr id="6" name="Rectangle 5"/>
          <p:cNvSpPr>
            <a:spLocks noChangeArrowheads="1"/>
          </p:cNvSpPr>
          <p:nvPr/>
        </p:nvSpPr>
        <p:spPr bwMode="auto">
          <a:xfrm>
            <a:off x="0" y="1447800"/>
            <a:ext cx="8839200" cy="1816100"/>
          </a:xfrm>
          <a:prstGeom prst="rect">
            <a:avLst/>
          </a:prstGeom>
          <a:noFill/>
          <a:ln w="9525">
            <a:noFill/>
            <a:miter lim="800000"/>
            <a:headEnd/>
            <a:tailEnd/>
          </a:ln>
        </p:spPr>
        <p:txBody>
          <a:bodyPr>
            <a:spAutoFit/>
          </a:bodyPr>
          <a:lstStyle/>
          <a:p>
            <a:r>
              <a:rPr lang="en-US" sz="2800" b="1">
                <a:solidFill>
                  <a:srgbClr val="800080"/>
                </a:solidFill>
              </a:rPr>
              <a:t>Con gái </a:t>
            </a:r>
            <a:r>
              <a:rPr lang="en-US" sz="2800" b="1">
                <a:solidFill>
                  <a:srgbClr val="FF0000"/>
                </a:solidFill>
              </a:rPr>
              <a:t>thường bắt đầu khoảng từ 10 đến 15 tuổi, xuất hiện kinh nguyệt.</a:t>
            </a:r>
          </a:p>
          <a:p>
            <a:r>
              <a:rPr lang="en-US" sz="2800" b="1">
                <a:solidFill>
                  <a:srgbClr val="FF0000"/>
                </a:solidFill>
              </a:rPr>
              <a:t> </a:t>
            </a:r>
            <a:r>
              <a:rPr lang="en-US" sz="2800" b="1">
                <a:solidFill>
                  <a:srgbClr val="800080"/>
                </a:solidFill>
              </a:rPr>
              <a:t>Con trai </a:t>
            </a:r>
            <a:r>
              <a:rPr lang="en-US" sz="2800" b="1">
                <a:solidFill>
                  <a:srgbClr val="FF0000"/>
                </a:solidFill>
              </a:rPr>
              <a:t>thường bắt đầu khoảng từ 13 đến 17 tuổi, có hiện tượng xuất tinh.</a:t>
            </a:r>
          </a:p>
        </p:txBody>
      </p:sp>
      <p:sp>
        <p:nvSpPr>
          <p:cNvPr id="7" name="Rectangle 6"/>
          <p:cNvSpPr>
            <a:spLocks noChangeArrowheads="1"/>
          </p:cNvSpPr>
          <p:nvPr/>
        </p:nvSpPr>
        <p:spPr bwMode="auto">
          <a:xfrm>
            <a:off x="2057400" y="685800"/>
            <a:ext cx="2341563" cy="523875"/>
          </a:xfrm>
          <a:prstGeom prst="rect">
            <a:avLst/>
          </a:prstGeom>
          <a:noFill/>
          <a:ln w="9525">
            <a:noFill/>
            <a:miter lim="800000"/>
            <a:headEnd/>
            <a:tailEnd/>
          </a:ln>
        </p:spPr>
        <p:txBody>
          <a:bodyPr wrap="none">
            <a:spAutoFit/>
          </a:bodyPr>
          <a:lstStyle/>
          <a:p>
            <a:r>
              <a:rPr lang="en-US" sz="2800" b="1">
                <a:solidFill>
                  <a:srgbClr val="6600FF"/>
                </a:solidFill>
              </a:rPr>
              <a:t> Khác nhau: </a:t>
            </a:r>
            <a:endParaRPr lang="en-US" sz="2800"/>
          </a:p>
        </p:txBody>
      </p:sp>
      <p:sp>
        <p:nvSpPr>
          <p:cNvPr id="8" name="TextBox 7"/>
          <p:cNvSpPr txBox="1">
            <a:spLocks noChangeArrowheads="1"/>
          </p:cNvSpPr>
          <p:nvPr/>
        </p:nvSpPr>
        <p:spPr bwMode="auto">
          <a:xfrm>
            <a:off x="1447800" y="3429000"/>
            <a:ext cx="2819400" cy="461963"/>
          </a:xfrm>
          <a:prstGeom prst="rect">
            <a:avLst/>
          </a:prstGeom>
          <a:noFill/>
          <a:ln w="9525">
            <a:noFill/>
            <a:miter lim="800000"/>
            <a:headEnd/>
            <a:tailEnd/>
          </a:ln>
        </p:spPr>
        <p:txBody>
          <a:bodyPr>
            <a:spAutoFit/>
          </a:bodyPr>
          <a:lstStyle/>
          <a:p>
            <a:r>
              <a:rPr lang="en-US" sz="2400" b="1">
                <a:solidFill>
                  <a:schemeClr val="accent2"/>
                </a:solidFill>
              </a:rPr>
              <a:t>Giống nhau:</a:t>
            </a:r>
          </a:p>
        </p:txBody>
      </p:sp>
      <p:sp>
        <p:nvSpPr>
          <p:cNvPr id="9" name="Rectangle 8"/>
          <p:cNvSpPr>
            <a:spLocks noChangeArrowheads="1"/>
          </p:cNvSpPr>
          <p:nvPr/>
        </p:nvSpPr>
        <p:spPr bwMode="auto">
          <a:xfrm>
            <a:off x="0" y="3962400"/>
            <a:ext cx="8915400" cy="954088"/>
          </a:xfrm>
          <a:prstGeom prst="rect">
            <a:avLst/>
          </a:prstGeom>
          <a:noFill/>
          <a:ln w="9525">
            <a:noFill/>
            <a:miter lim="800000"/>
            <a:headEnd/>
            <a:tailEnd/>
          </a:ln>
        </p:spPr>
        <p:txBody>
          <a:bodyPr>
            <a:spAutoFit/>
          </a:bodyPr>
          <a:lstStyle/>
          <a:p>
            <a:r>
              <a:rPr lang="en-US" sz="2800" b="1">
                <a:solidFill>
                  <a:srgbClr val="FF0000"/>
                </a:solidFill>
              </a:rPr>
              <a:t>Cơ thể phát triển nhanh cả về chiều cao và cân nặng.</a:t>
            </a:r>
            <a:endParaRPr lang="en-US" sz="2400" b="1">
              <a:solidFill>
                <a:srgbClr val="FF0000"/>
              </a:solidFill>
            </a:endParaRPr>
          </a:p>
        </p:txBody>
      </p:sp>
      <p:sp>
        <p:nvSpPr>
          <p:cNvPr id="10" name="Rectangle 9"/>
          <p:cNvSpPr>
            <a:spLocks noChangeArrowheads="1"/>
          </p:cNvSpPr>
          <p:nvPr/>
        </p:nvSpPr>
        <p:spPr bwMode="auto">
          <a:xfrm>
            <a:off x="1981200" y="4495800"/>
            <a:ext cx="6450013" cy="523875"/>
          </a:xfrm>
          <a:prstGeom prst="rect">
            <a:avLst/>
          </a:prstGeom>
          <a:noFill/>
          <a:ln w="9525">
            <a:noFill/>
            <a:miter lim="800000"/>
            <a:headEnd/>
            <a:tailEnd/>
          </a:ln>
        </p:spPr>
        <p:txBody>
          <a:bodyPr wrap="none">
            <a:spAutoFit/>
          </a:bodyPr>
          <a:lstStyle/>
          <a:p>
            <a:r>
              <a:rPr lang="en-US" sz="2800" b="1">
                <a:solidFill>
                  <a:srgbClr val="FF0000"/>
                </a:solidFill>
              </a:rPr>
              <a:t>Cơ quan sinh dục bắt đầu phát triển</a:t>
            </a:r>
            <a:r>
              <a:rPr lang="en-US" sz="2400" b="1">
                <a:solidFill>
                  <a:srgbClr val="FF0000"/>
                </a:solidFill>
              </a:rPr>
              <a:t> </a:t>
            </a:r>
          </a:p>
        </p:txBody>
      </p:sp>
      <p:sp>
        <p:nvSpPr>
          <p:cNvPr id="11" name="Rectangle 10"/>
          <p:cNvSpPr>
            <a:spLocks noChangeArrowheads="1"/>
          </p:cNvSpPr>
          <p:nvPr/>
        </p:nvSpPr>
        <p:spPr bwMode="auto">
          <a:xfrm>
            <a:off x="0" y="5486400"/>
            <a:ext cx="8915400" cy="954088"/>
          </a:xfrm>
          <a:prstGeom prst="rect">
            <a:avLst/>
          </a:prstGeom>
          <a:noFill/>
          <a:ln w="9525">
            <a:noFill/>
            <a:miter lim="800000"/>
            <a:headEnd/>
            <a:tailEnd/>
          </a:ln>
        </p:spPr>
        <p:txBody>
          <a:bodyPr>
            <a:spAutoFit/>
          </a:bodyPr>
          <a:lstStyle/>
          <a:p>
            <a:r>
              <a:rPr lang="en-US" sz="2800" b="1">
                <a:solidFill>
                  <a:srgbClr val="6600FF"/>
                </a:solidFill>
              </a:rPr>
              <a:t>Ở giai đoạn này cũng diễn ra những biến đổi về tình cảm, suy nghĩ và mối quan hệ xã hội.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ox(in)">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ox(in)">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0" y="0"/>
            <a:ext cx="9144000" cy="762000"/>
          </a:xfrm>
          <a:prstGeom prst="rect">
            <a:avLst/>
          </a:prstGeom>
          <a:solidFill>
            <a:schemeClr val="accent1"/>
          </a:solidFill>
          <a:ln w="57150" cmpd="thinThick">
            <a:solidFill>
              <a:schemeClr val="hlink"/>
            </a:solidFill>
            <a:miter lim="800000"/>
            <a:headEnd/>
            <a:tailEnd/>
          </a:ln>
        </p:spPr>
        <p:txBody>
          <a:bodyPr wrap="none" anchor="ctr"/>
          <a:lstStyle/>
          <a:p>
            <a:pPr algn="ctr" eaLnBrk="0" hangingPunct="0"/>
            <a:r>
              <a:rPr lang="en-US" sz="3600" b="1">
                <a:solidFill>
                  <a:srgbClr val="D60093"/>
                </a:solidFill>
              </a:rPr>
              <a:t>TRÒ CHƠI Ô CHỮ</a:t>
            </a:r>
          </a:p>
        </p:txBody>
      </p:sp>
      <p:sp>
        <p:nvSpPr>
          <p:cNvPr id="22531" name="Text Box 3"/>
          <p:cNvSpPr txBox="1">
            <a:spLocks noChangeArrowheads="1"/>
          </p:cNvSpPr>
          <p:nvPr/>
        </p:nvSpPr>
        <p:spPr bwMode="auto">
          <a:xfrm>
            <a:off x="0" y="1828800"/>
            <a:ext cx="9144000" cy="1190625"/>
          </a:xfrm>
          <a:prstGeom prst="rect">
            <a:avLst/>
          </a:prstGeom>
          <a:noFill/>
          <a:ln w="9525">
            <a:noFill/>
            <a:miter lim="800000"/>
            <a:headEnd/>
            <a:tailEnd/>
          </a:ln>
        </p:spPr>
        <p:txBody>
          <a:bodyPr>
            <a:spAutoFit/>
          </a:bodyPr>
          <a:lstStyle/>
          <a:p>
            <a:pPr algn="just" eaLnBrk="0" hangingPunct="0">
              <a:spcBef>
                <a:spcPct val="50000"/>
              </a:spcBef>
            </a:pPr>
            <a:r>
              <a:rPr lang="en-US" sz="3600">
                <a:solidFill>
                  <a:srgbClr val="9900CC"/>
                </a:solidFill>
              </a:rPr>
              <a:t>Giai đoạn lứa tuổi có tầm quan trọng đặc biệt đối với cuộc đời của mỗi con người.</a:t>
            </a:r>
          </a:p>
        </p:txBody>
      </p:sp>
      <p:sp>
        <p:nvSpPr>
          <p:cNvPr id="22532" name="Text Box 4"/>
          <p:cNvSpPr txBox="1">
            <a:spLocks noChangeArrowheads="1"/>
          </p:cNvSpPr>
          <p:nvPr/>
        </p:nvSpPr>
        <p:spPr bwMode="auto">
          <a:xfrm>
            <a:off x="1600200" y="873125"/>
            <a:ext cx="6629400" cy="641350"/>
          </a:xfrm>
          <a:prstGeom prst="rect">
            <a:avLst/>
          </a:prstGeom>
          <a:solidFill>
            <a:srgbClr val="000099"/>
          </a:solidFill>
          <a:ln w="9525">
            <a:noFill/>
            <a:miter lim="800000"/>
            <a:headEnd/>
            <a:tailEnd/>
          </a:ln>
        </p:spPr>
        <p:txBody>
          <a:bodyPr>
            <a:spAutoFit/>
          </a:bodyPr>
          <a:lstStyle/>
          <a:p>
            <a:pPr algn="just" eaLnBrk="0" hangingPunct="0">
              <a:spcBef>
                <a:spcPct val="50000"/>
              </a:spcBef>
            </a:pPr>
            <a:r>
              <a:rPr lang="en-US" sz="3600" i="1">
                <a:solidFill>
                  <a:srgbClr val="66FF33"/>
                </a:solidFill>
              </a:rPr>
              <a:t>	</a:t>
            </a:r>
            <a:r>
              <a:rPr lang="en-US" sz="3600" i="1">
                <a:solidFill>
                  <a:srgbClr val="66FFFF"/>
                </a:solidFill>
              </a:rPr>
              <a:t>Câu này có 6 chữ cái.</a:t>
            </a:r>
          </a:p>
        </p:txBody>
      </p:sp>
      <p:sp>
        <p:nvSpPr>
          <p:cNvPr id="25605" name="Rectangle 5"/>
          <p:cNvSpPr>
            <a:spLocks noChangeArrowheads="1"/>
          </p:cNvSpPr>
          <p:nvPr/>
        </p:nvSpPr>
        <p:spPr bwMode="auto">
          <a:xfrm>
            <a:off x="7239000" y="6191250"/>
            <a:ext cx="1752600" cy="533400"/>
          </a:xfrm>
          <a:prstGeom prst="rect">
            <a:avLst/>
          </a:prstGeom>
          <a:solidFill>
            <a:srgbClr val="000099"/>
          </a:solidFill>
          <a:ln w="9525">
            <a:solidFill>
              <a:schemeClr val="tx1"/>
            </a:solidFill>
            <a:miter lim="800000"/>
            <a:headEnd/>
            <a:tailEnd/>
          </a:ln>
        </p:spPr>
        <p:txBody>
          <a:bodyPr wrap="none" anchor="ctr"/>
          <a:lstStyle/>
          <a:p>
            <a:pPr algn="ctr" eaLnBrk="0" hangingPunct="0"/>
            <a:r>
              <a:rPr lang="en-US" sz="2800">
                <a:solidFill>
                  <a:schemeClr val="bg1"/>
                </a:solidFill>
              </a:rPr>
              <a:t>Đáp án</a:t>
            </a:r>
          </a:p>
        </p:txBody>
      </p:sp>
      <p:graphicFrame>
        <p:nvGraphicFramePr>
          <p:cNvPr id="22603" name="Group 75"/>
          <p:cNvGraphicFramePr>
            <a:graphicFrameLocks noGrp="1"/>
          </p:cNvGraphicFramePr>
          <p:nvPr/>
        </p:nvGraphicFramePr>
        <p:xfrm>
          <a:off x="1066800" y="3657600"/>
          <a:ext cx="6765925" cy="1554163"/>
        </p:xfrm>
        <a:graphic>
          <a:graphicData uri="http://schemas.openxmlformats.org/drawingml/2006/table">
            <a:tbl>
              <a:tblPr/>
              <a:tblGrid>
                <a:gridCol w="996950"/>
                <a:gridCol w="1152525"/>
                <a:gridCol w="1158875"/>
                <a:gridCol w="1150938"/>
                <a:gridCol w="1150937"/>
                <a:gridCol w="1155700"/>
              </a:tblGrid>
              <a:tr h="1554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smtClean="0">
                          <a:ln>
                            <a:noFill/>
                          </a:ln>
                          <a:solidFill>
                            <a:srgbClr val="66FF33"/>
                          </a:solidFill>
                          <a:effectLst/>
                          <a:latin typeface="Arial" charset="0"/>
                        </a:rPr>
                        <a:t>D</a:t>
                      </a:r>
                    </a:p>
                  </a:txBody>
                  <a:tcPr marT="45711" marB="45711" anchor="ctr" horzOverflow="overflow">
                    <a:lnL w="28575"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smtClean="0">
                          <a:ln>
                            <a:noFill/>
                          </a:ln>
                          <a:solidFill>
                            <a:srgbClr val="66FF33"/>
                          </a:solidFill>
                          <a:effectLst/>
                          <a:latin typeface="Arial" charset="0"/>
                        </a:rPr>
                        <a:t>Ậ</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smtClean="0">
                          <a:ln>
                            <a:noFill/>
                          </a:ln>
                          <a:solidFill>
                            <a:srgbClr val="66FF33"/>
                          </a:solidFill>
                          <a:effectLst/>
                          <a:latin typeface="Arial" charset="0"/>
                        </a:rPr>
                        <a:t>Y</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smtClean="0">
                          <a:ln>
                            <a:noFill/>
                          </a:ln>
                          <a:solidFill>
                            <a:srgbClr val="66FF33"/>
                          </a:solidFill>
                          <a:effectLst/>
                          <a:latin typeface="Arial" charset="0"/>
                        </a:rPr>
                        <a:t>T</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smtClean="0">
                          <a:ln>
                            <a:noFill/>
                          </a:ln>
                          <a:solidFill>
                            <a:srgbClr val="66FF33"/>
                          </a:solidFill>
                          <a:effectLst/>
                          <a:latin typeface="Arial" charset="0"/>
                        </a:rPr>
                        <a:t>H</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smtClean="0">
                          <a:ln>
                            <a:noFill/>
                          </a:ln>
                          <a:solidFill>
                            <a:srgbClr val="66FF33"/>
                          </a:solidFill>
                          <a:effectLst/>
                          <a:latin typeface="Arial" charset="0"/>
                        </a:rPr>
                        <a:t>Ì</a:t>
                      </a:r>
                    </a:p>
                  </a:txBody>
                  <a:tcPr marT="45711" marB="45711" anchor="ctr" horzOverflow="overflow">
                    <a:lnL w="38100"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r>
            </a:tbl>
          </a:graphicData>
        </a:graphic>
      </p:graphicFrame>
      <p:graphicFrame>
        <p:nvGraphicFramePr>
          <p:cNvPr id="22643" name="Group 115"/>
          <p:cNvGraphicFramePr>
            <a:graphicFrameLocks noGrp="1"/>
          </p:cNvGraphicFramePr>
          <p:nvPr/>
        </p:nvGraphicFramePr>
        <p:xfrm>
          <a:off x="1066800" y="3657600"/>
          <a:ext cx="6924675" cy="1554163"/>
        </p:xfrm>
        <a:graphic>
          <a:graphicData uri="http://schemas.openxmlformats.org/drawingml/2006/table">
            <a:tbl>
              <a:tblPr/>
              <a:tblGrid>
                <a:gridCol w="1155700"/>
                <a:gridCol w="1152525"/>
                <a:gridCol w="1158875"/>
                <a:gridCol w="1150938"/>
                <a:gridCol w="1150937"/>
                <a:gridCol w="1155700"/>
              </a:tblGrid>
              <a:tr h="1554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dirty="0" smtClean="0">
                          <a:ln>
                            <a:noFill/>
                          </a:ln>
                          <a:solidFill>
                            <a:srgbClr val="66FF33"/>
                          </a:solidFill>
                          <a:effectLst/>
                          <a:latin typeface="Arial" charset="0"/>
                        </a:rPr>
                        <a:t>D</a:t>
                      </a:r>
                    </a:p>
                  </a:txBody>
                  <a:tcPr marT="45711" marB="45711" anchor="ctr" horzOverflow="overflow">
                    <a:lnL w="28575"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dirty="0" smtClean="0">
                          <a:ln>
                            <a:noFill/>
                          </a:ln>
                          <a:solidFill>
                            <a:srgbClr val="66FF33"/>
                          </a:solidFill>
                          <a:effectLst/>
                          <a:latin typeface="Arial" charset="0"/>
                        </a:rPr>
                        <a:t>Ậ</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dirty="0" smtClean="0">
                          <a:ln>
                            <a:noFill/>
                          </a:ln>
                          <a:solidFill>
                            <a:srgbClr val="66FF33"/>
                          </a:solidFill>
                          <a:effectLst/>
                          <a:latin typeface="Arial" charset="0"/>
                        </a:rPr>
                        <a:t>Y</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dirty="0" smtClean="0">
                          <a:ln>
                            <a:noFill/>
                          </a:ln>
                          <a:solidFill>
                            <a:srgbClr val="66FF33"/>
                          </a:solidFill>
                          <a:effectLst/>
                          <a:latin typeface="Arial" charset="0"/>
                        </a:rPr>
                        <a:t>T</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dirty="0" smtClean="0">
                          <a:ln>
                            <a:noFill/>
                          </a:ln>
                          <a:solidFill>
                            <a:srgbClr val="66FF33"/>
                          </a:solidFill>
                          <a:effectLst/>
                          <a:latin typeface="Arial" charset="0"/>
                        </a:rPr>
                        <a:t>H</a:t>
                      </a:r>
                    </a:p>
                  </a:txBody>
                  <a:tcPr marT="45711" marB="45711" anchor="ctr" horzOverflow="overflow">
                    <a:lnL w="38100" cap="flat" cmpd="sng" algn="ctr">
                      <a:solidFill>
                        <a:srgbClr val="FFFF00"/>
                      </a:solidFill>
                      <a:prstDash val="solid"/>
                      <a:round/>
                      <a:headEnd type="none" w="med" len="med"/>
                      <a:tailEnd type="none" w="med" len="med"/>
                    </a:lnL>
                    <a:lnR w="38100"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9600" b="0" i="0" u="none" strike="noStrike" cap="none" normalizeH="0" baseline="0" dirty="0" smtClean="0">
                          <a:ln>
                            <a:noFill/>
                          </a:ln>
                          <a:solidFill>
                            <a:srgbClr val="66FF33"/>
                          </a:solidFill>
                          <a:effectLst/>
                          <a:latin typeface="Arial" charset="0"/>
                        </a:rPr>
                        <a:t>Ì</a:t>
                      </a:r>
                    </a:p>
                  </a:txBody>
                  <a:tcPr marT="45711" marB="45711" anchor="ctr" horzOverflow="overflow">
                    <a:lnL w="38100" cap="flat" cmpd="sng" algn="ctr">
                      <a:solidFill>
                        <a:srgbClr val="FFFF00"/>
                      </a:solidFill>
                      <a:prstDash val="solid"/>
                      <a:round/>
                      <a:headEnd type="none" w="med" len="med"/>
                      <a:tailEnd type="none" w="med" len="med"/>
                    </a:lnL>
                    <a:lnR w="28575" cap="flat" cmpd="sng" algn="ctr">
                      <a:solidFill>
                        <a:srgbClr val="FFFF00"/>
                      </a:solidFill>
                      <a:prstDash val="solid"/>
                      <a:round/>
                      <a:headEnd type="none" w="med" len="med"/>
                      <a:tailEnd type="none" w="med" len="med"/>
                    </a:lnR>
                    <a:lnT w="28575" cap="flat" cmpd="sng" algn="ctr">
                      <a:solidFill>
                        <a:srgbClr val="FFFF00"/>
                      </a:solidFill>
                      <a:prstDash val="solid"/>
                      <a:round/>
                      <a:headEnd type="none" w="med" len="med"/>
                      <a:tailEnd type="none" w="med" len="med"/>
                    </a:lnT>
                    <a:lnB w="28575" cap="flat" cmpd="sng" algn="ctr">
                      <a:solidFill>
                        <a:srgbClr val="FFFF00"/>
                      </a:solidFill>
                      <a:prstDash val="solid"/>
                      <a:round/>
                      <a:headEnd type="none" w="med" len="med"/>
                      <a:tailEnd type="none" w="med" len="med"/>
                    </a:lnB>
                    <a:lnTlToBr>
                      <a:noFill/>
                    </a:lnTlToBr>
                    <a:lnBlToTr>
                      <a:noFill/>
                    </a:lnBlToTr>
                    <a:solidFill>
                      <a:srgbClr val="000099"/>
                    </a:solidFill>
                  </a:tcPr>
                </a:tc>
              </a:tr>
            </a:tbl>
          </a:graphicData>
        </a:graphic>
      </p:graphicFrame>
      <p:sp>
        <p:nvSpPr>
          <p:cNvPr id="22594" name="Rectangle 66"/>
          <p:cNvSpPr>
            <a:spLocks noChangeArrowheads="1"/>
          </p:cNvSpPr>
          <p:nvPr/>
        </p:nvSpPr>
        <p:spPr bwMode="auto">
          <a:xfrm>
            <a:off x="1066800" y="3657600"/>
            <a:ext cx="1149350" cy="1538288"/>
          </a:xfrm>
          <a:prstGeom prst="rect">
            <a:avLst/>
          </a:prstGeom>
          <a:solidFill>
            <a:schemeClr val="tx2"/>
          </a:solidFill>
          <a:ln w="9525">
            <a:solidFill>
              <a:srgbClr val="FFFF00"/>
            </a:solidFill>
            <a:miter lim="800000"/>
            <a:headEnd/>
            <a:tailEnd/>
          </a:ln>
        </p:spPr>
        <p:txBody>
          <a:bodyPr wrap="none" anchor="ctr"/>
          <a:lstStyle/>
          <a:p>
            <a:pPr algn="ctr" eaLnBrk="0" hangingPunct="0"/>
            <a:r>
              <a:rPr lang="en-US" sz="5400">
                <a:solidFill>
                  <a:srgbClr val="000099"/>
                </a:solidFill>
              </a:rPr>
              <a:t>1</a:t>
            </a:r>
          </a:p>
        </p:txBody>
      </p:sp>
      <p:sp>
        <p:nvSpPr>
          <p:cNvPr id="22595" name="Rectangle 67"/>
          <p:cNvSpPr>
            <a:spLocks noChangeArrowheads="1"/>
          </p:cNvSpPr>
          <p:nvPr/>
        </p:nvSpPr>
        <p:spPr bwMode="auto">
          <a:xfrm>
            <a:off x="2209800" y="3657600"/>
            <a:ext cx="1163638" cy="1544638"/>
          </a:xfrm>
          <a:prstGeom prst="rect">
            <a:avLst/>
          </a:prstGeom>
          <a:solidFill>
            <a:schemeClr val="tx2"/>
          </a:solidFill>
          <a:ln w="9525">
            <a:solidFill>
              <a:srgbClr val="FFFF00"/>
            </a:solidFill>
            <a:miter lim="800000"/>
            <a:headEnd/>
            <a:tailEnd/>
          </a:ln>
        </p:spPr>
        <p:txBody>
          <a:bodyPr wrap="none" anchor="ctr"/>
          <a:lstStyle/>
          <a:p>
            <a:pPr algn="ctr" eaLnBrk="0" hangingPunct="0"/>
            <a:r>
              <a:rPr lang="en-US" sz="5400">
                <a:solidFill>
                  <a:srgbClr val="000099"/>
                </a:solidFill>
              </a:rPr>
              <a:t>2</a:t>
            </a:r>
          </a:p>
        </p:txBody>
      </p:sp>
      <p:sp>
        <p:nvSpPr>
          <p:cNvPr id="22596" name="Rectangle 68"/>
          <p:cNvSpPr>
            <a:spLocks noChangeArrowheads="1"/>
          </p:cNvSpPr>
          <p:nvPr/>
        </p:nvSpPr>
        <p:spPr bwMode="auto">
          <a:xfrm>
            <a:off x="3429000" y="3657600"/>
            <a:ext cx="1143000" cy="1524000"/>
          </a:xfrm>
          <a:prstGeom prst="rect">
            <a:avLst/>
          </a:prstGeom>
          <a:solidFill>
            <a:schemeClr val="tx2"/>
          </a:solidFill>
          <a:ln w="9525">
            <a:solidFill>
              <a:srgbClr val="FFFF00"/>
            </a:solidFill>
            <a:miter lim="800000"/>
            <a:headEnd/>
            <a:tailEnd/>
          </a:ln>
        </p:spPr>
        <p:txBody>
          <a:bodyPr wrap="none" anchor="ctr"/>
          <a:lstStyle/>
          <a:p>
            <a:pPr algn="ctr" eaLnBrk="0" hangingPunct="0"/>
            <a:r>
              <a:rPr lang="en-US" sz="5400">
                <a:solidFill>
                  <a:srgbClr val="000099"/>
                </a:solidFill>
              </a:rPr>
              <a:t>3</a:t>
            </a:r>
          </a:p>
        </p:txBody>
      </p:sp>
      <p:sp>
        <p:nvSpPr>
          <p:cNvPr id="22597" name="Rectangle 69"/>
          <p:cNvSpPr>
            <a:spLocks noChangeArrowheads="1"/>
          </p:cNvSpPr>
          <p:nvPr/>
        </p:nvSpPr>
        <p:spPr bwMode="auto">
          <a:xfrm>
            <a:off x="4572000" y="3657600"/>
            <a:ext cx="1163638" cy="1524000"/>
          </a:xfrm>
          <a:prstGeom prst="rect">
            <a:avLst/>
          </a:prstGeom>
          <a:solidFill>
            <a:schemeClr val="tx2"/>
          </a:solidFill>
          <a:ln w="9525">
            <a:solidFill>
              <a:srgbClr val="FFFF00"/>
            </a:solidFill>
            <a:miter lim="800000"/>
            <a:headEnd/>
            <a:tailEnd/>
          </a:ln>
        </p:spPr>
        <p:txBody>
          <a:bodyPr wrap="none" anchor="ctr"/>
          <a:lstStyle/>
          <a:p>
            <a:pPr algn="ctr" eaLnBrk="0" hangingPunct="0"/>
            <a:r>
              <a:rPr lang="en-US" sz="5400">
                <a:solidFill>
                  <a:srgbClr val="000099"/>
                </a:solidFill>
              </a:rPr>
              <a:t>4</a:t>
            </a:r>
          </a:p>
        </p:txBody>
      </p:sp>
      <p:sp>
        <p:nvSpPr>
          <p:cNvPr id="22598" name="Rectangle 70"/>
          <p:cNvSpPr>
            <a:spLocks noChangeArrowheads="1"/>
          </p:cNvSpPr>
          <p:nvPr/>
        </p:nvSpPr>
        <p:spPr bwMode="auto">
          <a:xfrm>
            <a:off x="5715000" y="3657600"/>
            <a:ext cx="1143000" cy="1524000"/>
          </a:xfrm>
          <a:prstGeom prst="rect">
            <a:avLst/>
          </a:prstGeom>
          <a:solidFill>
            <a:schemeClr val="tx2"/>
          </a:solidFill>
          <a:ln w="9525">
            <a:solidFill>
              <a:srgbClr val="FFFF00"/>
            </a:solidFill>
            <a:miter lim="800000"/>
            <a:headEnd/>
            <a:tailEnd/>
          </a:ln>
        </p:spPr>
        <p:txBody>
          <a:bodyPr wrap="none" anchor="ctr"/>
          <a:lstStyle/>
          <a:p>
            <a:pPr algn="ctr" eaLnBrk="0" hangingPunct="0"/>
            <a:r>
              <a:rPr lang="en-US" sz="5400">
                <a:solidFill>
                  <a:srgbClr val="000099"/>
                </a:solidFill>
              </a:rPr>
              <a:t>5</a:t>
            </a:r>
          </a:p>
        </p:txBody>
      </p:sp>
      <p:sp>
        <p:nvSpPr>
          <p:cNvPr id="22599" name="Rectangle 71"/>
          <p:cNvSpPr>
            <a:spLocks noChangeArrowheads="1"/>
          </p:cNvSpPr>
          <p:nvPr/>
        </p:nvSpPr>
        <p:spPr bwMode="auto">
          <a:xfrm>
            <a:off x="6858000" y="3657600"/>
            <a:ext cx="1219200" cy="1524000"/>
          </a:xfrm>
          <a:prstGeom prst="rect">
            <a:avLst/>
          </a:prstGeom>
          <a:solidFill>
            <a:schemeClr val="tx2"/>
          </a:solidFill>
          <a:ln w="9525">
            <a:solidFill>
              <a:srgbClr val="FFFF00"/>
            </a:solidFill>
            <a:miter lim="800000"/>
            <a:headEnd/>
            <a:tailEnd/>
          </a:ln>
        </p:spPr>
        <p:txBody>
          <a:bodyPr wrap="none" anchor="ctr"/>
          <a:lstStyle/>
          <a:p>
            <a:pPr algn="ctr" eaLnBrk="0" hangingPunct="0"/>
            <a:r>
              <a:rPr lang="en-US" sz="5400">
                <a:solidFill>
                  <a:srgbClr val="000099"/>
                </a:solidFill>
              </a:rPr>
              <a:t>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wipe(left)">
                                      <p:cBhvr>
                                        <p:cTn id="7" dur="500"/>
                                        <p:tgtEl>
                                          <p:spTgt spid="2253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532"/>
                                        </p:tgtEl>
                                        <p:attrNameLst>
                                          <p:attrName>style.visibility</p:attrName>
                                        </p:attrNameLst>
                                      </p:cBhvr>
                                      <p:to>
                                        <p:strVal val="visible"/>
                                      </p:to>
                                    </p:set>
                                    <p:animEffect transition="in" filter="fade">
                                      <p:cBhvr>
                                        <p:cTn id="12" dur="1000"/>
                                        <p:tgtEl>
                                          <p:spTgt spid="22532"/>
                                        </p:tgtEl>
                                      </p:cBhvr>
                                    </p:animEffect>
                                    <p:anim calcmode="lin" valueType="num">
                                      <p:cBhvr>
                                        <p:cTn id="13" dur="1000" fill="hold"/>
                                        <p:tgtEl>
                                          <p:spTgt spid="22532"/>
                                        </p:tgtEl>
                                        <p:attrNameLst>
                                          <p:attrName>ppt_x</p:attrName>
                                        </p:attrNameLst>
                                      </p:cBhvr>
                                      <p:tavLst>
                                        <p:tav tm="0">
                                          <p:val>
                                            <p:strVal val="#ppt_x"/>
                                          </p:val>
                                        </p:tav>
                                        <p:tav tm="100000">
                                          <p:val>
                                            <p:strVal val="#ppt_x"/>
                                          </p:val>
                                        </p:tav>
                                      </p:tavLst>
                                    </p:anim>
                                    <p:anim calcmode="lin" valueType="num">
                                      <p:cBhvr>
                                        <p:cTn id="14" dur="1000" fill="hold"/>
                                        <p:tgtEl>
                                          <p:spTgt spid="22532"/>
                                        </p:tgtEl>
                                        <p:attrNameLst>
                                          <p:attrName>ppt_y</p:attrName>
                                        </p:attrNameLst>
                                      </p:cBhvr>
                                      <p:tavLst>
                                        <p:tav tm="0">
                                          <p:val>
                                            <p:strVal val="#ppt_y+.1"/>
                                          </p:val>
                                        </p:tav>
                                        <p:tav tm="100000">
                                          <p:val>
                                            <p:strVal val="#ppt_y"/>
                                          </p:val>
                                        </p:tav>
                                      </p:tavLst>
                                    </p:anim>
                                  </p:childTnLst>
                                </p:cTn>
                              </p:par>
                              <p:par>
                                <p:cTn id="15" presetID="35" presetClass="emph" presetSubtype="0" repeatCount="indefinite" fill="hold" grpId="1" nodeType="withEffect">
                                  <p:stCondLst>
                                    <p:cond delay="0"/>
                                  </p:stCondLst>
                                  <p:endCondLst>
                                    <p:cond evt="onNext" delay="0">
                                      <p:tgtEl>
                                        <p:sldTgt/>
                                      </p:tgtEl>
                                    </p:cond>
                                  </p:endCondLst>
                                  <p:childTnLst>
                                    <p:anim calcmode="discrete" valueType="str">
                                      <p:cBhvr>
                                        <p:cTn id="16" dur="1000" fill="hold"/>
                                        <p:tgtEl>
                                          <p:spTgt spid="22532"/>
                                        </p:tgtEl>
                                        <p:attrNameLst>
                                          <p:attrName>style.visibility</p:attrName>
                                        </p:attrNameLst>
                                      </p:cBhvr>
                                      <p:tavLst>
                                        <p:tav tm="0">
                                          <p:val>
                                            <p:strVal val="hidden"/>
                                          </p:val>
                                        </p:tav>
                                        <p:tav tm="50000">
                                          <p:val>
                                            <p:strVal val="visible"/>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531"/>
                                        </p:tgtEl>
                                        <p:attrNameLst>
                                          <p:attrName>style.visibility</p:attrName>
                                        </p:attrNameLst>
                                      </p:cBhvr>
                                      <p:to>
                                        <p:strVal val="visible"/>
                                      </p:to>
                                    </p:set>
                                    <p:animEffect transition="in" filter="fade">
                                      <p:cBhvr>
                                        <p:cTn id="19" dur="1000"/>
                                        <p:tgtEl>
                                          <p:spTgt spid="22531"/>
                                        </p:tgtEl>
                                      </p:cBhvr>
                                    </p:animEffect>
                                    <p:anim calcmode="lin" valueType="num">
                                      <p:cBhvr>
                                        <p:cTn id="20" dur="1000" fill="hold"/>
                                        <p:tgtEl>
                                          <p:spTgt spid="22531"/>
                                        </p:tgtEl>
                                        <p:attrNameLst>
                                          <p:attrName>ppt_x</p:attrName>
                                        </p:attrNameLst>
                                      </p:cBhvr>
                                      <p:tavLst>
                                        <p:tav tm="0">
                                          <p:val>
                                            <p:strVal val="#ppt_x"/>
                                          </p:val>
                                        </p:tav>
                                        <p:tav tm="100000">
                                          <p:val>
                                            <p:strVal val="#ppt_x"/>
                                          </p:val>
                                        </p:tav>
                                      </p:tavLst>
                                    </p:anim>
                                    <p:anim calcmode="lin" valueType="num">
                                      <p:cBhvr>
                                        <p:cTn id="21" dur="1000" fill="hold"/>
                                        <p:tgtEl>
                                          <p:spTgt spid="22531"/>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xit" presetSubtype="10" fill="hold" grpId="0" nodeType="clickEffect">
                                  <p:stCondLst>
                                    <p:cond delay="0"/>
                                  </p:stCondLst>
                                  <p:childTnLst>
                                    <p:animEffect transition="out" filter="blinds(horizontal)">
                                      <p:cBhvr>
                                        <p:cTn id="25" dur="500"/>
                                        <p:tgtEl>
                                          <p:spTgt spid="22594"/>
                                        </p:tgtEl>
                                      </p:cBhvr>
                                    </p:animEffect>
                                    <p:set>
                                      <p:cBhvr>
                                        <p:cTn id="26" dur="1" fill="hold">
                                          <p:stCondLst>
                                            <p:cond delay="499"/>
                                          </p:stCondLst>
                                        </p:cTn>
                                        <p:tgtEl>
                                          <p:spTgt spid="22594"/>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xit" presetSubtype="10" fill="hold" grpId="0" nodeType="clickEffect">
                                  <p:stCondLst>
                                    <p:cond delay="0"/>
                                  </p:stCondLst>
                                  <p:childTnLst>
                                    <p:animEffect transition="out" filter="blinds(horizontal)">
                                      <p:cBhvr>
                                        <p:cTn id="30" dur="500"/>
                                        <p:tgtEl>
                                          <p:spTgt spid="22595"/>
                                        </p:tgtEl>
                                      </p:cBhvr>
                                    </p:animEffect>
                                    <p:set>
                                      <p:cBhvr>
                                        <p:cTn id="31" dur="1" fill="hold">
                                          <p:stCondLst>
                                            <p:cond delay="499"/>
                                          </p:stCondLst>
                                        </p:cTn>
                                        <p:tgtEl>
                                          <p:spTgt spid="22595"/>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xit" presetSubtype="10" fill="hold" grpId="0" nodeType="clickEffect">
                                  <p:stCondLst>
                                    <p:cond delay="0"/>
                                  </p:stCondLst>
                                  <p:childTnLst>
                                    <p:animEffect transition="out" filter="blinds(horizontal)">
                                      <p:cBhvr>
                                        <p:cTn id="35" dur="500"/>
                                        <p:tgtEl>
                                          <p:spTgt spid="22596"/>
                                        </p:tgtEl>
                                      </p:cBhvr>
                                    </p:animEffect>
                                    <p:set>
                                      <p:cBhvr>
                                        <p:cTn id="36" dur="1" fill="hold">
                                          <p:stCondLst>
                                            <p:cond delay="499"/>
                                          </p:stCondLst>
                                        </p:cTn>
                                        <p:tgtEl>
                                          <p:spTgt spid="22596"/>
                                        </p:tgtEl>
                                        <p:attrNameLst>
                                          <p:attrName>style.visibility</p:attrName>
                                        </p:attrNameLst>
                                      </p:cBhvr>
                                      <p:to>
                                        <p:strVal val="hidden"/>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xit" presetSubtype="16" fill="hold" grpId="0" nodeType="clickEffect">
                                  <p:stCondLst>
                                    <p:cond delay="0"/>
                                  </p:stCondLst>
                                  <p:childTnLst>
                                    <p:animEffect transition="out" filter="box(in)">
                                      <p:cBhvr>
                                        <p:cTn id="40" dur="500"/>
                                        <p:tgtEl>
                                          <p:spTgt spid="22597"/>
                                        </p:tgtEl>
                                      </p:cBhvr>
                                    </p:animEffect>
                                    <p:set>
                                      <p:cBhvr>
                                        <p:cTn id="41" dur="1" fill="hold">
                                          <p:stCondLst>
                                            <p:cond delay="499"/>
                                          </p:stCondLst>
                                        </p:cTn>
                                        <p:tgtEl>
                                          <p:spTgt spid="22597"/>
                                        </p:tgtEl>
                                        <p:attrNameLst>
                                          <p:attrName>style.visibility</p:attrName>
                                        </p:attrNameLst>
                                      </p:cBhvr>
                                      <p:to>
                                        <p:strVal val="hidden"/>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xit" presetSubtype="4" fill="hold" grpId="0" nodeType="clickEffect">
                                  <p:stCondLst>
                                    <p:cond delay="0"/>
                                  </p:stCondLst>
                                  <p:childTnLst>
                                    <p:anim calcmode="lin" valueType="num">
                                      <p:cBhvr additive="base">
                                        <p:cTn id="45" dur="500"/>
                                        <p:tgtEl>
                                          <p:spTgt spid="22598"/>
                                        </p:tgtEl>
                                        <p:attrNameLst>
                                          <p:attrName>ppt_x</p:attrName>
                                        </p:attrNameLst>
                                      </p:cBhvr>
                                      <p:tavLst>
                                        <p:tav tm="0">
                                          <p:val>
                                            <p:strVal val="ppt_x"/>
                                          </p:val>
                                        </p:tav>
                                        <p:tav tm="100000">
                                          <p:val>
                                            <p:strVal val="ppt_x"/>
                                          </p:val>
                                        </p:tav>
                                      </p:tavLst>
                                    </p:anim>
                                    <p:anim calcmode="lin" valueType="num">
                                      <p:cBhvr additive="base">
                                        <p:cTn id="46" dur="500"/>
                                        <p:tgtEl>
                                          <p:spTgt spid="22598"/>
                                        </p:tgtEl>
                                        <p:attrNameLst>
                                          <p:attrName>ppt_y</p:attrName>
                                        </p:attrNameLst>
                                      </p:cBhvr>
                                      <p:tavLst>
                                        <p:tav tm="0">
                                          <p:val>
                                            <p:strVal val="ppt_y"/>
                                          </p:val>
                                        </p:tav>
                                        <p:tav tm="100000">
                                          <p:val>
                                            <p:strVal val="1+ppt_h/2"/>
                                          </p:val>
                                        </p:tav>
                                      </p:tavLst>
                                    </p:anim>
                                    <p:set>
                                      <p:cBhvr>
                                        <p:cTn id="47" dur="1" fill="hold">
                                          <p:stCondLst>
                                            <p:cond delay="499"/>
                                          </p:stCondLst>
                                        </p:cTn>
                                        <p:tgtEl>
                                          <p:spTgt spid="22598"/>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xit" presetSubtype="4" fill="hold" grpId="0" nodeType="clickEffect">
                                  <p:stCondLst>
                                    <p:cond delay="0"/>
                                  </p:stCondLst>
                                  <p:childTnLst>
                                    <p:anim calcmode="lin" valueType="num">
                                      <p:cBhvr additive="base">
                                        <p:cTn id="51" dur="500"/>
                                        <p:tgtEl>
                                          <p:spTgt spid="22599"/>
                                        </p:tgtEl>
                                        <p:attrNameLst>
                                          <p:attrName>ppt_x</p:attrName>
                                        </p:attrNameLst>
                                      </p:cBhvr>
                                      <p:tavLst>
                                        <p:tav tm="0">
                                          <p:val>
                                            <p:strVal val="ppt_x"/>
                                          </p:val>
                                        </p:tav>
                                        <p:tav tm="100000">
                                          <p:val>
                                            <p:strVal val="ppt_x"/>
                                          </p:val>
                                        </p:tav>
                                      </p:tavLst>
                                    </p:anim>
                                    <p:anim calcmode="lin" valueType="num">
                                      <p:cBhvr additive="base">
                                        <p:cTn id="52" dur="500"/>
                                        <p:tgtEl>
                                          <p:spTgt spid="22599"/>
                                        </p:tgtEl>
                                        <p:attrNameLst>
                                          <p:attrName>ppt_y</p:attrName>
                                        </p:attrNameLst>
                                      </p:cBhvr>
                                      <p:tavLst>
                                        <p:tav tm="0">
                                          <p:val>
                                            <p:strVal val="ppt_y"/>
                                          </p:val>
                                        </p:tav>
                                        <p:tav tm="100000">
                                          <p:val>
                                            <p:strVal val="1+ppt_h/2"/>
                                          </p:val>
                                        </p:tav>
                                      </p:tavLst>
                                    </p:anim>
                                    <p:set>
                                      <p:cBhvr>
                                        <p:cTn id="53" dur="1" fill="hold">
                                          <p:stCondLst>
                                            <p:cond delay="499"/>
                                          </p:stCondLst>
                                        </p:cTn>
                                        <p:tgtEl>
                                          <p:spTgt spid="225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nimBg="1"/>
      <p:bldP spid="22531" grpId="0"/>
      <p:bldP spid="22532" grpId="0" animBg="1"/>
      <p:bldP spid="22532" grpId="1" animBg="1"/>
      <p:bldP spid="22594" grpId="0" animBg="1"/>
      <p:bldP spid="22595" grpId="0" animBg="1"/>
      <p:bldP spid="22596" grpId="0" animBg="1"/>
      <p:bldP spid="22597" grpId="0" animBg="1"/>
      <p:bldP spid="22598" grpId="0" animBg="1"/>
      <p:bldP spid="2259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Share4progressivenes"/>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6627" name="TextBox 5"/>
          <p:cNvSpPr txBox="1">
            <a:spLocks noChangeArrowheads="1"/>
          </p:cNvSpPr>
          <p:nvPr/>
        </p:nvSpPr>
        <p:spPr bwMode="auto">
          <a:xfrm>
            <a:off x="1981200" y="2667000"/>
            <a:ext cx="5562600" cy="646113"/>
          </a:xfrm>
          <a:prstGeom prst="rect">
            <a:avLst/>
          </a:prstGeom>
          <a:noFill/>
          <a:ln w="9525">
            <a:noFill/>
            <a:miter lim="800000"/>
            <a:headEnd/>
            <a:tailEnd/>
          </a:ln>
        </p:spPr>
        <p:txBody>
          <a:bodyPr>
            <a:spAutoFit/>
          </a:bodyPr>
          <a:lstStyle/>
          <a:p>
            <a:r>
              <a:rPr lang="en-US" sz="3600" b="1">
                <a:solidFill>
                  <a:schemeClr val="accent2"/>
                </a:solidFill>
              </a:rPr>
              <a:t>LÀM  VÀO VỞ BÀI TẬP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4" descr="Hinh dong Phao hoa"/>
          <p:cNvPicPr>
            <a:picLocks noChangeAspect="1" noChangeArrowheads="1" noCrop="1"/>
          </p:cNvPicPr>
          <p:nvPr/>
        </p:nvPicPr>
        <p:blipFill>
          <a:blip r:embed="rId6"/>
          <a:srcRect/>
          <a:stretch>
            <a:fillRect/>
          </a:stretch>
        </p:blipFill>
        <p:spPr bwMode="auto">
          <a:xfrm rot="5400000">
            <a:off x="1382713" y="-1382713"/>
            <a:ext cx="1771650" cy="4537075"/>
          </a:xfrm>
          <a:prstGeom prst="rect">
            <a:avLst/>
          </a:prstGeom>
          <a:noFill/>
          <a:ln w="9525">
            <a:noFill/>
            <a:miter lim="800000"/>
            <a:headEnd/>
            <a:tailEnd/>
          </a:ln>
        </p:spPr>
      </p:pic>
      <p:sp>
        <p:nvSpPr>
          <p:cNvPr id="18448" name="AutoShape 16"/>
          <p:cNvSpPr>
            <a:spLocks noChangeArrowheads="1"/>
          </p:cNvSpPr>
          <p:nvPr/>
        </p:nvSpPr>
        <p:spPr bwMode="auto">
          <a:xfrm>
            <a:off x="1371600" y="838200"/>
            <a:ext cx="6400800" cy="576263"/>
          </a:xfrm>
          <a:prstGeom prst="flowChartTerminator">
            <a:avLst/>
          </a:prstGeom>
          <a:solidFill>
            <a:srgbClr val="CC3399"/>
          </a:solidFill>
          <a:ln w="12700">
            <a:solidFill>
              <a:schemeClr val="accent2"/>
            </a:solidFill>
            <a:miter lim="800000"/>
            <a:headEnd/>
            <a:tailEnd/>
          </a:ln>
        </p:spPr>
        <p:txBody>
          <a:bodyPr wrap="none" anchor="ctr"/>
          <a:lstStyle/>
          <a:p>
            <a:pPr algn="ctr"/>
            <a:r>
              <a:rPr lang="en-US" sz="2800" b="1">
                <a:solidFill>
                  <a:srgbClr val="FFFF00"/>
                </a:solidFill>
              </a:rPr>
              <a:t>Chọn </a:t>
            </a:r>
            <a:r>
              <a:rPr lang="en-US" sz="2800" b="1">
                <a:solidFill>
                  <a:schemeClr val="accent2"/>
                </a:solidFill>
              </a:rPr>
              <a:t>A</a:t>
            </a:r>
            <a:r>
              <a:rPr lang="en-US" sz="2800" b="1">
                <a:solidFill>
                  <a:srgbClr val="FFFF00"/>
                </a:solidFill>
              </a:rPr>
              <a:t>, hoặc </a:t>
            </a:r>
            <a:r>
              <a:rPr lang="en-US" sz="2800" b="1">
                <a:solidFill>
                  <a:schemeClr val="bg1"/>
                </a:solidFill>
              </a:rPr>
              <a:t>B</a:t>
            </a:r>
            <a:r>
              <a:rPr lang="en-US" sz="2800" b="1">
                <a:solidFill>
                  <a:srgbClr val="FFFF00"/>
                </a:solidFill>
              </a:rPr>
              <a:t>, hoặc </a:t>
            </a:r>
            <a:r>
              <a:rPr lang="en-US" sz="2800" b="1">
                <a:solidFill>
                  <a:srgbClr val="6600FF"/>
                </a:solidFill>
              </a:rPr>
              <a:t>C</a:t>
            </a:r>
            <a:r>
              <a:rPr lang="en-US" sz="2800" b="1">
                <a:solidFill>
                  <a:srgbClr val="FFFF00"/>
                </a:solidFill>
              </a:rPr>
              <a:t>, hoặc </a:t>
            </a:r>
            <a:r>
              <a:rPr lang="en-US" sz="2800" b="1">
                <a:solidFill>
                  <a:schemeClr val="bg1"/>
                </a:solidFill>
              </a:rPr>
              <a:t>D</a:t>
            </a:r>
          </a:p>
        </p:txBody>
      </p:sp>
      <p:sp>
        <p:nvSpPr>
          <p:cNvPr id="18449" name="AutoShape 17"/>
          <p:cNvSpPr>
            <a:spLocks noChangeArrowheads="1"/>
          </p:cNvSpPr>
          <p:nvPr/>
        </p:nvSpPr>
        <p:spPr bwMode="auto">
          <a:xfrm>
            <a:off x="1752600" y="1752600"/>
            <a:ext cx="7086600" cy="1295400"/>
          </a:xfrm>
          <a:prstGeom prst="roundRect">
            <a:avLst>
              <a:gd name="adj" fmla="val 16667"/>
            </a:avLst>
          </a:prstGeom>
          <a:gradFill rotWithShape="1">
            <a:gsLst>
              <a:gs pos="0">
                <a:srgbClr val="80FFFF"/>
              </a:gs>
              <a:gs pos="50000">
                <a:srgbClr val="B3FFFF"/>
              </a:gs>
              <a:gs pos="100000">
                <a:srgbClr val="DAFFFF"/>
              </a:gs>
            </a:gsLst>
            <a:lin ang="0" scaled="1"/>
          </a:gradFill>
          <a:ln w="9525">
            <a:solidFill>
              <a:srgbClr val="0033CC"/>
            </a:solidFill>
            <a:round/>
            <a:headEnd/>
            <a:tailEnd/>
          </a:ln>
        </p:spPr>
        <p:txBody>
          <a:bodyPr wrap="none" anchor="ctr"/>
          <a:lstStyle/>
          <a:p>
            <a:pPr algn="ctr"/>
            <a:r>
              <a:rPr lang="en-US" sz="2600" b="1">
                <a:solidFill>
                  <a:srgbClr val="0033CC"/>
                </a:solidFill>
              </a:rPr>
              <a:t>Chuẩn bị cho em bé chào đời là trách nhiệm</a:t>
            </a:r>
          </a:p>
          <a:p>
            <a:pPr algn="ctr"/>
            <a:r>
              <a:rPr lang="en-US" sz="2600" b="1">
                <a:solidFill>
                  <a:srgbClr val="0033CC"/>
                </a:solidFill>
              </a:rPr>
              <a:t>của ai trong gia đình?</a:t>
            </a:r>
            <a:endParaRPr lang="en-US" sz="2800" b="1">
              <a:solidFill>
                <a:srgbClr val="0033CC"/>
              </a:solidFill>
            </a:endParaRPr>
          </a:p>
        </p:txBody>
      </p:sp>
      <p:sp>
        <p:nvSpPr>
          <p:cNvPr id="18450" name="Oval 18"/>
          <p:cNvSpPr>
            <a:spLocks noChangeArrowheads="1"/>
          </p:cNvSpPr>
          <p:nvPr/>
        </p:nvSpPr>
        <p:spPr bwMode="auto">
          <a:xfrm>
            <a:off x="152400" y="1600200"/>
            <a:ext cx="1524000" cy="1244600"/>
          </a:xfrm>
          <a:prstGeom prst="ellipse">
            <a:avLst/>
          </a:prstGeom>
          <a:solidFill>
            <a:srgbClr val="FFFF00"/>
          </a:solidFill>
          <a:ln w="12700">
            <a:solidFill>
              <a:srgbClr val="0000FF"/>
            </a:solidFill>
            <a:round/>
            <a:headEnd/>
            <a:tailEnd/>
          </a:ln>
        </p:spPr>
        <p:txBody>
          <a:bodyPr wrap="none" anchor="ctr"/>
          <a:lstStyle/>
          <a:p>
            <a:pPr algn="ctr"/>
            <a:r>
              <a:rPr lang="en-US" sz="2800" b="1">
                <a:solidFill>
                  <a:srgbClr val="FF3300"/>
                </a:solidFill>
              </a:rPr>
              <a:t>Câu 2</a:t>
            </a:r>
          </a:p>
        </p:txBody>
      </p:sp>
      <p:sp>
        <p:nvSpPr>
          <p:cNvPr id="18451" name="AutoShape 19" descr="5%"/>
          <p:cNvSpPr>
            <a:spLocks noChangeArrowheads="1"/>
          </p:cNvSpPr>
          <p:nvPr/>
        </p:nvSpPr>
        <p:spPr bwMode="auto">
          <a:xfrm>
            <a:off x="1828800" y="3657600"/>
            <a:ext cx="5976938"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p>
            <a:r>
              <a:rPr lang="en-US" sz="2800" b="1">
                <a:solidFill>
                  <a:schemeClr val="bg1"/>
                </a:solidFill>
              </a:rPr>
              <a:t>      A. Ông bà  của em bé</a:t>
            </a:r>
          </a:p>
        </p:txBody>
      </p:sp>
      <p:sp>
        <p:nvSpPr>
          <p:cNvPr id="18452" name="AutoShape 20" descr="5%"/>
          <p:cNvSpPr>
            <a:spLocks noChangeArrowheads="1"/>
          </p:cNvSpPr>
          <p:nvPr/>
        </p:nvSpPr>
        <p:spPr bwMode="auto">
          <a:xfrm>
            <a:off x="1828800" y="4343400"/>
            <a:ext cx="5976938"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p>
            <a:r>
              <a:rPr lang="en-US" sz="2800" b="1">
                <a:solidFill>
                  <a:schemeClr val="bg1"/>
                </a:solidFill>
              </a:rPr>
              <a:t>      B. Bố của em bé</a:t>
            </a:r>
          </a:p>
        </p:txBody>
      </p:sp>
      <p:sp>
        <p:nvSpPr>
          <p:cNvPr id="18453" name="AutoShape 21" descr="5%"/>
          <p:cNvSpPr>
            <a:spLocks noChangeArrowheads="1"/>
          </p:cNvSpPr>
          <p:nvPr/>
        </p:nvSpPr>
        <p:spPr bwMode="auto">
          <a:xfrm>
            <a:off x="1828800" y="4953000"/>
            <a:ext cx="5976938" cy="504825"/>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p>
            <a:r>
              <a:rPr lang="en-US" sz="2800" b="1">
                <a:solidFill>
                  <a:schemeClr val="bg1"/>
                </a:solidFill>
              </a:rPr>
              <a:t>      C. Mẹ của em bé</a:t>
            </a:r>
          </a:p>
        </p:txBody>
      </p:sp>
      <p:sp>
        <p:nvSpPr>
          <p:cNvPr id="18454" name="AutoShape 22" descr="5%"/>
          <p:cNvSpPr>
            <a:spLocks noChangeArrowheads="1"/>
          </p:cNvSpPr>
          <p:nvPr/>
        </p:nvSpPr>
        <p:spPr bwMode="auto">
          <a:xfrm>
            <a:off x="1828800" y="5638800"/>
            <a:ext cx="5976938" cy="503238"/>
          </a:xfrm>
          <a:prstGeom prst="roundRect">
            <a:avLst>
              <a:gd name="adj" fmla="val 16667"/>
            </a:avLst>
          </a:prstGeom>
          <a:pattFill prst="pct5">
            <a:fgClr>
              <a:srgbClr val="0099FF"/>
            </a:fgClr>
            <a:bgClr>
              <a:srgbClr val="000099"/>
            </a:bgClr>
          </a:pattFill>
          <a:ln w="19050">
            <a:solidFill>
              <a:srgbClr val="CCFFFF"/>
            </a:solidFill>
            <a:round/>
            <a:headEnd/>
            <a:tailEnd/>
          </a:ln>
        </p:spPr>
        <p:txBody>
          <a:bodyPr wrap="none" anchor="ctr"/>
          <a:lstStyle/>
          <a:p>
            <a:r>
              <a:rPr lang="en-US" sz="2800" b="1">
                <a:solidFill>
                  <a:schemeClr val="bg1"/>
                </a:solidFill>
              </a:rPr>
              <a:t>      D. Mọi người trong gia đình</a:t>
            </a:r>
          </a:p>
        </p:txBody>
      </p:sp>
      <p:pic>
        <p:nvPicPr>
          <p:cNvPr id="4106" name="Picture 23" descr="hinhnen"/>
          <p:cNvPicPr>
            <a:picLocks noChangeAspect="1" noChangeArrowheads="1"/>
          </p:cNvPicPr>
          <p:nvPr/>
        </p:nvPicPr>
        <p:blipFill>
          <a:blip r:embed="rId7"/>
          <a:srcRect/>
          <a:stretch>
            <a:fillRect/>
          </a:stretch>
        </p:blipFill>
        <p:spPr bwMode="auto">
          <a:xfrm>
            <a:off x="-36513" y="6353175"/>
            <a:ext cx="9180513" cy="504825"/>
          </a:xfrm>
          <a:prstGeom prst="rect">
            <a:avLst/>
          </a:prstGeom>
          <a:noFill/>
          <a:ln w="9525">
            <a:noFill/>
            <a:miter lim="800000"/>
            <a:headEnd/>
            <a:tailEnd/>
          </a:ln>
        </p:spPr>
      </p:pic>
      <p:sp>
        <p:nvSpPr>
          <p:cNvPr id="18457" name="Oval 25"/>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9</a:t>
            </a:r>
          </a:p>
        </p:txBody>
      </p:sp>
      <p:sp>
        <p:nvSpPr>
          <p:cNvPr id="18458" name="Oval 26"/>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8</a:t>
            </a:r>
          </a:p>
        </p:txBody>
      </p:sp>
      <p:sp>
        <p:nvSpPr>
          <p:cNvPr id="18459" name="Oval 27"/>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7</a:t>
            </a:r>
          </a:p>
        </p:txBody>
      </p:sp>
      <p:sp>
        <p:nvSpPr>
          <p:cNvPr id="18460" name="Oval 28"/>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6</a:t>
            </a:r>
          </a:p>
        </p:txBody>
      </p:sp>
      <p:sp>
        <p:nvSpPr>
          <p:cNvPr id="18461" name="Oval 29"/>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5</a:t>
            </a:r>
          </a:p>
        </p:txBody>
      </p:sp>
      <p:sp>
        <p:nvSpPr>
          <p:cNvPr id="18462" name="Oval 30"/>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4</a:t>
            </a:r>
          </a:p>
        </p:txBody>
      </p:sp>
      <p:sp>
        <p:nvSpPr>
          <p:cNvPr id="18463" name="Oval 31"/>
          <p:cNvSpPr>
            <a:spLocks noChangeArrowheads="1"/>
          </p:cNvSpPr>
          <p:nvPr/>
        </p:nvSpPr>
        <p:spPr bwMode="auto">
          <a:xfrm>
            <a:off x="468313" y="5229225"/>
            <a:ext cx="935037" cy="754063"/>
          </a:xfrm>
          <a:prstGeom prst="ellipse">
            <a:avLst/>
          </a:prstGeom>
          <a:gradFill rotWithShape="1">
            <a:gsLst>
              <a:gs pos="0">
                <a:schemeClr val="accent1"/>
              </a:gs>
              <a:gs pos="100000">
                <a:srgbClr val="0099FF"/>
              </a:gs>
            </a:gsLst>
            <a:lin ang="5400000" scaled="1"/>
          </a:gradFill>
          <a:ln w="12700">
            <a:solidFill>
              <a:schemeClr val="tx1"/>
            </a:solidFill>
            <a:round/>
            <a:headEnd/>
            <a:tailEnd/>
          </a:ln>
        </p:spPr>
        <p:txBody>
          <a:bodyPr wrap="none" anchor="ctr"/>
          <a:lstStyle/>
          <a:p>
            <a:pPr algn="ctr"/>
            <a:r>
              <a:rPr lang="en-US" sz="2800" b="1">
                <a:solidFill>
                  <a:srgbClr val="FF3300"/>
                </a:solidFill>
              </a:rPr>
              <a:t>3</a:t>
            </a:r>
          </a:p>
        </p:txBody>
      </p:sp>
      <p:sp>
        <p:nvSpPr>
          <p:cNvPr id="18464" name="Oval 32"/>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2</a:t>
            </a:r>
          </a:p>
        </p:txBody>
      </p:sp>
      <p:sp>
        <p:nvSpPr>
          <p:cNvPr id="18465" name="Oval 33"/>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1</a:t>
            </a:r>
          </a:p>
        </p:txBody>
      </p:sp>
      <p:sp>
        <p:nvSpPr>
          <p:cNvPr id="18466" name="Oval 34"/>
          <p:cNvSpPr>
            <a:spLocks noChangeArrowheads="1"/>
          </p:cNvSpPr>
          <p:nvPr/>
        </p:nvSpPr>
        <p:spPr bwMode="auto">
          <a:xfrm>
            <a:off x="468313" y="5229225"/>
            <a:ext cx="935037" cy="754063"/>
          </a:xfrm>
          <a:prstGeom prst="ellipse">
            <a:avLst/>
          </a:prstGeom>
          <a:gradFill rotWithShape="1">
            <a:gsLst>
              <a:gs pos="0">
                <a:srgbClr val="0099FF"/>
              </a:gs>
              <a:gs pos="50000">
                <a:schemeClr val="accent1"/>
              </a:gs>
              <a:gs pos="100000">
                <a:srgbClr val="0099FF"/>
              </a:gs>
            </a:gsLst>
            <a:lin ang="5400000" scaled="1"/>
          </a:gradFill>
          <a:ln w="12700">
            <a:solidFill>
              <a:schemeClr val="tx1"/>
            </a:solidFill>
            <a:round/>
            <a:headEnd/>
            <a:tailEnd/>
          </a:ln>
          <a:effectLst/>
        </p:spPr>
        <p:txBody>
          <a:bodyPr wrap="none" anchor="ctr"/>
          <a:lstStyle/>
          <a:p>
            <a:pPr algn="ctr">
              <a:defRPr/>
            </a:pPr>
            <a:r>
              <a:rPr lang="en-US" sz="2800" b="1">
                <a:solidFill>
                  <a:srgbClr val="FF3300"/>
                </a:solidFill>
                <a:latin typeface="Arial"/>
              </a:rPr>
              <a:t>0</a:t>
            </a:r>
          </a:p>
        </p:txBody>
      </p:sp>
      <p:sp>
        <p:nvSpPr>
          <p:cNvPr id="18469" name="WordArt 37" descr="Narrow vertical"/>
          <p:cNvSpPr>
            <a:spLocks noChangeArrowheads="1" noChangeShapeType="1" noTextEdit="1"/>
          </p:cNvSpPr>
          <p:nvPr/>
        </p:nvSpPr>
        <p:spPr bwMode="auto">
          <a:xfrm rot="-128454">
            <a:off x="2819400" y="304800"/>
            <a:ext cx="3724275" cy="417513"/>
          </a:xfrm>
          <a:prstGeom prst="rect">
            <a:avLst/>
          </a:prstGeom>
        </p:spPr>
        <p:txBody>
          <a:bodyPr wrap="none" fromWordArt="1">
            <a:prstTxWarp prst="textWave1">
              <a:avLst>
                <a:gd name="adj1" fmla="val 13005"/>
                <a:gd name="adj2" fmla="val 0"/>
              </a:avLst>
            </a:prstTxWarp>
          </a:bodyPr>
          <a:lstStyle/>
          <a:p>
            <a:pPr algn="ctr"/>
            <a:r>
              <a:rPr lang="vi-VN" sz="3600" kern="10">
                <a:ln w="12700">
                  <a:solidFill>
                    <a:srgbClr val="800080"/>
                  </a:solidFill>
                  <a:round/>
                  <a:headEnd/>
                  <a:tailEnd/>
                </a:ln>
                <a:blipFill dpi="0" rotWithShape="0">
                  <a:blip r:embed="rId8"/>
                  <a:srcRect/>
                  <a:stretch>
                    <a:fillRect/>
                  </a:stretch>
                </a:blipFill>
                <a:effectLst>
                  <a:outerShdw dist="45791" dir="2021404" algn="ctr" rotWithShape="0">
                    <a:srgbClr val="808080">
                      <a:alpha val="79999"/>
                    </a:srgbClr>
                  </a:outerShdw>
                </a:effectLst>
                <a:latin typeface="Arial"/>
                <a:cs typeface="Arial"/>
              </a:rPr>
              <a:t>Ai nhanh hơn?</a:t>
            </a:r>
            <a:endParaRPr lang="en-US" sz="3600" kern="10">
              <a:ln w="12700">
                <a:solidFill>
                  <a:srgbClr val="800080"/>
                </a:solidFill>
                <a:round/>
                <a:headEnd/>
                <a:tailEnd/>
              </a:ln>
              <a:blipFill dpi="0" rotWithShape="0">
                <a:blip r:embed="rId8"/>
                <a:srcRect/>
                <a:stretch>
                  <a:fillRect/>
                </a:stretch>
              </a:blipFill>
              <a:effectLst>
                <a:outerShdw dist="45791" dir="2021404" algn="ctr" rotWithShape="0">
                  <a:srgbClr val="808080">
                    <a:alpha val="79999"/>
                  </a:srgbClr>
                </a:outerShdw>
              </a:effectLst>
              <a:latin typeface="Arial"/>
              <a:cs typeface="Arial"/>
            </a:endParaRPr>
          </a:p>
        </p:txBody>
      </p:sp>
    </p:spTree>
  </p:cSld>
  <p:clrMapOvr>
    <a:masterClrMapping/>
  </p:clrMapOvr>
  <p:transition spd="slow">
    <p:newsfla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8469"/>
                                        </p:tgtEl>
                                        <p:attrNameLst>
                                          <p:attrName>style.visibility</p:attrName>
                                        </p:attrNameLst>
                                      </p:cBhvr>
                                      <p:to>
                                        <p:strVal val="visible"/>
                                      </p:to>
                                    </p:set>
                                    <p:animEffect transition="in" filter="fade">
                                      <p:cBhvr>
                                        <p:cTn id="7" dur="385" decel="100000"/>
                                        <p:tgtEl>
                                          <p:spTgt spid="18469"/>
                                        </p:tgtEl>
                                      </p:cBhvr>
                                    </p:animEffect>
                                    <p:animScale>
                                      <p:cBhvr>
                                        <p:cTn id="8" dur="385" decel="100000"/>
                                        <p:tgtEl>
                                          <p:spTgt spid="18469"/>
                                        </p:tgtEl>
                                      </p:cBhvr>
                                      <p:from x="10000" y="10000"/>
                                      <p:to x="200000" y="450000"/>
                                    </p:animScale>
                                    <p:animScale>
                                      <p:cBhvr>
                                        <p:cTn id="9" dur="615" accel="100000" fill="hold">
                                          <p:stCondLst>
                                            <p:cond delay="385"/>
                                          </p:stCondLst>
                                        </p:cTn>
                                        <p:tgtEl>
                                          <p:spTgt spid="18469"/>
                                        </p:tgtEl>
                                      </p:cBhvr>
                                      <p:from x="200000" y="450000"/>
                                      <p:to x="100000" y="100000"/>
                                    </p:animScale>
                                    <p:set>
                                      <p:cBhvr>
                                        <p:cTn id="10" dur="385" fill="hold"/>
                                        <p:tgtEl>
                                          <p:spTgt spid="18469"/>
                                        </p:tgtEl>
                                        <p:attrNameLst>
                                          <p:attrName>ppt_x</p:attrName>
                                        </p:attrNameLst>
                                      </p:cBhvr>
                                      <p:to>
                                        <p:strVal val="(0.5)"/>
                                      </p:to>
                                    </p:set>
                                    <p:anim from="(0.5)" to="(#ppt_x)" calcmode="lin" valueType="num">
                                      <p:cBhvr>
                                        <p:cTn id="11" dur="615" accel="100000" fill="hold">
                                          <p:stCondLst>
                                            <p:cond delay="385"/>
                                          </p:stCondLst>
                                        </p:cTn>
                                        <p:tgtEl>
                                          <p:spTgt spid="18469"/>
                                        </p:tgtEl>
                                        <p:attrNameLst>
                                          <p:attrName>ppt_x</p:attrName>
                                        </p:attrNameLst>
                                      </p:cBhvr>
                                    </p:anim>
                                    <p:set>
                                      <p:cBhvr>
                                        <p:cTn id="12" dur="385" fill="hold"/>
                                        <p:tgtEl>
                                          <p:spTgt spid="18469"/>
                                        </p:tgtEl>
                                        <p:attrNameLst>
                                          <p:attrName>ppt_y</p:attrName>
                                        </p:attrNameLst>
                                      </p:cBhvr>
                                      <p:to>
                                        <p:strVal val="(#ppt_y+0.4)"/>
                                      </p:to>
                                    </p:set>
                                    <p:anim from="(#ppt_y+0.4)" to="(#ppt_y)" calcmode="lin" valueType="num">
                                      <p:cBhvr>
                                        <p:cTn id="13" dur="615" accel="100000" fill="hold">
                                          <p:stCondLst>
                                            <p:cond delay="385"/>
                                          </p:stCondLst>
                                        </p:cTn>
                                        <p:tgtEl>
                                          <p:spTgt spid="18469"/>
                                        </p:tgtEl>
                                        <p:attrNameLst>
                                          <p:attrName>ppt_y</p:attrName>
                                        </p:attrNameLst>
                                      </p:cBhvr>
                                    </p:anim>
                                  </p:childTnLst>
                                  <p:subTnLst>
                                    <p:audio>
                                      <p:cMediaNode>
                                        <p:cTn display="0" masterRel="sameClick">
                                          <p:stCondLst>
                                            <p:cond evt="begin" delay="0">
                                              <p:tn val="5"/>
                                            </p:cond>
                                          </p:stCondLst>
                                          <p:endCondLst>
                                            <p:cond evt="onStopAudio" delay="0">
                                              <p:tgtEl>
                                                <p:sldTgt/>
                                              </p:tgtEl>
                                            </p:cond>
                                          </p:endCondLst>
                                        </p:cTn>
                                        <p:tgtEl>
                                          <p:sndTgt r:embed="rId2" name="explode.wav" builtIn="1"/>
                                        </p:tgtEl>
                                      </p:cMediaNode>
                                    </p:audio>
                                  </p:subTnLst>
                                </p:cTn>
                              </p:par>
                            </p:childTnLst>
                          </p:cTn>
                        </p:par>
                        <p:par>
                          <p:cTn id="14" fill="hold" nodeType="afterGroup">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8448">
                                            <p:bg/>
                                          </p:spTgt>
                                        </p:tgtEl>
                                        <p:attrNameLst>
                                          <p:attrName>style.visibility</p:attrName>
                                        </p:attrNameLst>
                                      </p:cBhvr>
                                      <p:to>
                                        <p:strVal val="visible"/>
                                      </p:to>
                                    </p:set>
                                    <p:animEffect transition="in" filter="slide(fromBottom)">
                                      <p:cBhvr>
                                        <p:cTn id="17" dur="500"/>
                                        <p:tgtEl>
                                          <p:spTgt spid="18448">
                                            <p:bg/>
                                          </p:spTgt>
                                        </p:tgtEl>
                                      </p:cBhvr>
                                    </p:animEffect>
                                  </p:childTnLst>
                                </p:cTn>
                              </p:par>
                            </p:childTnLst>
                          </p:cTn>
                        </p:par>
                        <p:par>
                          <p:cTn id="18" fill="hold" nodeType="afterGroup">
                            <p:stCondLst>
                              <p:cond delay="1500"/>
                            </p:stCondLst>
                            <p:childTnLst>
                              <p:par>
                                <p:cTn id="19" presetID="12" presetClass="entr" presetSubtype="4" fill="hold" grpId="0" nodeType="afterEffect">
                                  <p:stCondLst>
                                    <p:cond delay="0"/>
                                  </p:stCondLst>
                                  <p:iterate type="lt">
                                    <p:tmPct val="0"/>
                                  </p:iterate>
                                  <p:childTnLst>
                                    <p:set>
                                      <p:cBhvr>
                                        <p:cTn id="20" dur="1" fill="hold">
                                          <p:stCondLst>
                                            <p:cond delay="0"/>
                                          </p:stCondLst>
                                        </p:cTn>
                                        <p:tgtEl>
                                          <p:spTgt spid="18448">
                                            <p:txEl>
                                              <p:pRg st="0" end="0"/>
                                            </p:txEl>
                                          </p:spTgt>
                                        </p:tgtEl>
                                        <p:attrNameLst>
                                          <p:attrName>style.visibility</p:attrName>
                                        </p:attrNameLst>
                                      </p:cBhvr>
                                      <p:to>
                                        <p:strVal val="visible"/>
                                      </p:to>
                                    </p:set>
                                    <p:animEffect transition="in" filter="slide(fromBottom)">
                                      <p:cBhvr>
                                        <p:cTn id="21" dur="500"/>
                                        <p:tgtEl>
                                          <p:spTgt spid="18448">
                                            <p:txEl>
                                              <p:pRg st="0" end="0"/>
                                            </p:txEl>
                                          </p:spTgt>
                                        </p:tgtEl>
                                      </p:cBhvr>
                                    </p:animEffect>
                                  </p:childTnLst>
                                </p:cTn>
                              </p:par>
                            </p:childTnLst>
                          </p:cTn>
                        </p:par>
                        <p:par>
                          <p:cTn id="22" fill="hold" nodeType="afterGroup">
                            <p:stCondLst>
                              <p:cond delay="2000"/>
                            </p:stCondLst>
                            <p:childTnLst>
                              <p:par>
                                <p:cTn id="23" presetID="4" presetClass="entr" presetSubtype="16" fill="hold" grpId="0" nodeType="afterEffect">
                                  <p:stCondLst>
                                    <p:cond delay="0"/>
                                  </p:stCondLst>
                                  <p:childTnLst>
                                    <p:set>
                                      <p:cBhvr>
                                        <p:cTn id="24" dur="1" fill="hold">
                                          <p:stCondLst>
                                            <p:cond delay="0"/>
                                          </p:stCondLst>
                                        </p:cTn>
                                        <p:tgtEl>
                                          <p:spTgt spid="18450"/>
                                        </p:tgtEl>
                                        <p:attrNameLst>
                                          <p:attrName>style.visibility</p:attrName>
                                        </p:attrNameLst>
                                      </p:cBhvr>
                                      <p:to>
                                        <p:strVal val="visible"/>
                                      </p:to>
                                    </p:set>
                                    <p:animEffect transition="in" filter="box(in)">
                                      <p:cBhvr>
                                        <p:cTn id="25" dur="500"/>
                                        <p:tgtEl>
                                          <p:spTgt spid="18450"/>
                                        </p:tgtEl>
                                      </p:cBhvr>
                                    </p:animEffect>
                                  </p:childTnLst>
                                </p:cTn>
                              </p:par>
                            </p:childTnLst>
                          </p:cTn>
                        </p:par>
                        <p:par>
                          <p:cTn id="26" fill="hold" nodeType="afterGroup">
                            <p:stCondLst>
                              <p:cond delay="2500"/>
                            </p:stCondLst>
                            <p:childTnLst>
                              <p:par>
                                <p:cTn id="27" presetID="12" presetClass="entr" presetSubtype="8" fill="hold" grpId="0" nodeType="afterEffect">
                                  <p:stCondLst>
                                    <p:cond delay="2000"/>
                                  </p:stCondLst>
                                  <p:childTnLst>
                                    <p:set>
                                      <p:cBhvr>
                                        <p:cTn id="28" dur="1" fill="hold">
                                          <p:stCondLst>
                                            <p:cond delay="0"/>
                                          </p:stCondLst>
                                        </p:cTn>
                                        <p:tgtEl>
                                          <p:spTgt spid="18449"/>
                                        </p:tgtEl>
                                        <p:attrNameLst>
                                          <p:attrName>style.visibility</p:attrName>
                                        </p:attrNameLst>
                                      </p:cBhvr>
                                      <p:to>
                                        <p:strVal val="visible"/>
                                      </p:to>
                                    </p:set>
                                    <p:animEffect transition="in" filter="slide(fromLeft)">
                                      <p:cBhvr>
                                        <p:cTn id="29" dur="500"/>
                                        <p:tgtEl>
                                          <p:spTgt spid="18449"/>
                                        </p:tgtEl>
                                      </p:cBhvr>
                                    </p:animEffect>
                                  </p:childTnLst>
                                </p:cTn>
                              </p:par>
                            </p:childTnLst>
                          </p:cTn>
                        </p:par>
                        <p:par>
                          <p:cTn id="30" fill="hold" nodeType="afterGroup">
                            <p:stCondLst>
                              <p:cond delay="5000"/>
                            </p:stCondLst>
                            <p:childTnLst>
                              <p:par>
                                <p:cTn id="31" presetID="2" presetClass="entr" presetSubtype="2" fill="hold" grpId="0" nodeType="afterEffect">
                                  <p:stCondLst>
                                    <p:cond delay="3000"/>
                                  </p:stCondLst>
                                  <p:childTnLst>
                                    <p:set>
                                      <p:cBhvr>
                                        <p:cTn id="32" dur="1" fill="hold">
                                          <p:stCondLst>
                                            <p:cond delay="0"/>
                                          </p:stCondLst>
                                        </p:cTn>
                                        <p:tgtEl>
                                          <p:spTgt spid="18451"/>
                                        </p:tgtEl>
                                        <p:attrNameLst>
                                          <p:attrName>style.visibility</p:attrName>
                                        </p:attrNameLst>
                                      </p:cBhvr>
                                      <p:to>
                                        <p:strVal val="visible"/>
                                      </p:to>
                                    </p:set>
                                    <p:anim calcmode="lin" valueType="num">
                                      <p:cBhvr additive="base">
                                        <p:cTn id="33" dur="500" fill="hold"/>
                                        <p:tgtEl>
                                          <p:spTgt spid="18451"/>
                                        </p:tgtEl>
                                        <p:attrNameLst>
                                          <p:attrName>ppt_x</p:attrName>
                                        </p:attrNameLst>
                                      </p:cBhvr>
                                      <p:tavLst>
                                        <p:tav tm="0">
                                          <p:val>
                                            <p:strVal val="1+#ppt_w/2"/>
                                          </p:val>
                                        </p:tav>
                                        <p:tav tm="100000">
                                          <p:val>
                                            <p:strVal val="#ppt_x"/>
                                          </p:val>
                                        </p:tav>
                                      </p:tavLst>
                                    </p:anim>
                                    <p:anim calcmode="lin" valueType="num">
                                      <p:cBhvr additive="base">
                                        <p:cTn id="34" dur="500" fill="hold"/>
                                        <p:tgtEl>
                                          <p:spTgt spid="18451"/>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8500"/>
                            </p:stCondLst>
                            <p:childTnLst>
                              <p:par>
                                <p:cTn id="36" presetID="2" presetClass="entr" presetSubtype="2" fill="hold" grpId="0" nodeType="afterEffect">
                                  <p:stCondLst>
                                    <p:cond delay="1500"/>
                                  </p:stCondLst>
                                  <p:childTnLst>
                                    <p:set>
                                      <p:cBhvr>
                                        <p:cTn id="37" dur="1" fill="hold">
                                          <p:stCondLst>
                                            <p:cond delay="0"/>
                                          </p:stCondLst>
                                        </p:cTn>
                                        <p:tgtEl>
                                          <p:spTgt spid="18452"/>
                                        </p:tgtEl>
                                        <p:attrNameLst>
                                          <p:attrName>style.visibility</p:attrName>
                                        </p:attrNameLst>
                                      </p:cBhvr>
                                      <p:to>
                                        <p:strVal val="visible"/>
                                      </p:to>
                                    </p:set>
                                    <p:anim calcmode="lin" valueType="num">
                                      <p:cBhvr additive="base">
                                        <p:cTn id="38" dur="500" fill="hold"/>
                                        <p:tgtEl>
                                          <p:spTgt spid="18452"/>
                                        </p:tgtEl>
                                        <p:attrNameLst>
                                          <p:attrName>ppt_x</p:attrName>
                                        </p:attrNameLst>
                                      </p:cBhvr>
                                      <p:tavLst>
                                        <p:tav tm="0">
                                          <p:val>
                                            <p:strVal val="1+#ppt_w/2"/>
                                          </p:val>
                                        </p:tav>
                                        <p:tav tm="100000">
                                          <p:val>
                                            <p:strVal val="#ppt_x"/>
                                          </p:val>
                                        </p:tav>
                                      </p:tavLst>
                                    </p:anim>
                                    <p:anim calcmode="lin" valueType="num">
                                      <p:cBhvr additive="base">
                                        <p:cTn id="39" dur="500" fill="hold"/>
                                        <p:tgtEl>
                                          <p:spTgt spid="18452"/>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10500"/>
                            </p:stCondLst>
                            <p:childTnLst>
                              <p:par>
                                <p:cTn id="41" presetID="2" presetClass="entr" presetSubtype="2" fill="hold" grpId="0" nodeType="afterEffect">
                                  <p:stCondLst>
                                    <p:cond delay="1500"/>
                                  </p:stCondLst>
                                  <p:childTnLst>
                                    <p:set>
                                      <p:cBhvr>
                                        <p:cTn id="42" dur="1" fill="hold">
                                          <p:stCondLst>
                                            <p:cond delay="0"/>
                                          </p:stCondLst>
                                        </p:cTn>
                                        <p:tgtEl>
                                          <p:spTgt spid="18453"/>
                                        </p:tgtEl>
                                        <p:attrNameLst>
                                          <p:attrName>style.visibility</p:attrName>
                                        </p:attrNameLst>
                                      </p:cBhvr>
                                      <p:to>
                                        <p:strVal val="visible"/>
                                      </p:to>
                                    </p:set>
                                    <p:anim calcmode="lin" valueType="num">
                                      <p:cBhvr additive="base">
                                        <p:cTn id="43" dur="500" fill="hold"/>
                                        <p:tgtEl>
                                          <p:spTgt spid="18453"/>
                                        </p:tgtEl>
                                        <p:attrNameLst>
                                          <p:attrName>ppt_x</p:attrName>
                                        </p:attrNameLst>
                                      </p:cBhvr>
                                      <p:tavLst>
                                        <p:tav tm="0">
                                          <p:val>
                                            <p:strVal val="1+#ppt_w/2"/>
                                          </p:val>
                                        </p:tav>
                                        <p:tav tm="100000">
                                          <p:val>
                                            <p:strVal val="#ppt_x"/>
                                          </p:val>
                                        </p:tav>
                                      </p:tavLst>
                                    </p:anim>
                                    <p:anim calcmode="lin" valueType="num">
                                      <p:cBhvr additive="base">
                                        <p:cTn id="44" dur="500" fill="hold"/>
                                        <p:tgtEl>
                                          <p:spTgt spid="18453"/>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12500"/>
                            </p:stCondLst>
                            <p:childTnLst>
                              <p:par>
                                <p:cTn id="46" presetID="2" presetClass="entr" presetSubtype="2" fill="hold" grpId="0" nodeType="afterEffect">
                                  <p:stCondLst>
                                    <p:cond delay="1500"/>
                                  </p:stCondLst>
                                  <p:childTnLst>
                                    <p:set>
                                      <p:cBhvr>
                                        <p:cTn id="47" dur="1" fill="hold">
                                          <p:stCondLst>
                                            <p:cond delay="0"/>
                                          </p:stCondLst>
                                        </p:cTn>
                                        <p:tgtEl>
                                          <p:spTgt spid="18454"/>
                                        </p:tgtEl>
                                        <p:attrNameLst>
                                          <p:attrName>style.visibility</p:attrName>
                                        </p:attrNameLst>
                                      </p:cBhvr>
                                      <p:to>
                                        <p:strVal val="visible"/>
                                      </p:to>
                                    </p:set>
                                    <p:anim calcmode="lin" valueType="num">
                                      <p:cBhvr additive="base">
                                        <p:cTn id="48" dur="500" fill="hold"/>
                                        <p:tgtEl>
                                          <p:spTgt spid="18454"/>
                                        </p:tgtEl>
                                        <p:attrNameLst>
                                          <p:attrName>ppt_x</p:attrName>
                                        </p:attrNameLst>
                                      </p:cBhvr>
                                      <p:tavLst>
                                        <p:tav tm="0">
                                          <p:val>
                                            <p:strVal val="1+#ppt_w/2"/>
                                          </p:val>
                                        </p:tav>
                                        <p:tav tm="100000">
                                          <p:val>
                                            <p:strVal val="#ppt_x"/>
                                          </p:val>
                                        </p:tav>
                                      </p:tavLst>
                                    </p:anim>
                                    <p:anim calcmode="lin" valueType="num">
                                      <p:cBhvr additive="base">
                                        <p:cTn id="49" dur="500" fill="hold"/>
                                        <p:tgtEl>
                                          <p:spTgt spid="1845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2" presetClass="entr" presetSubtype="4" fill="hold" grpId="0" nodeType="clickEffect">
                                  <p:stCondLst>
                                    <p:cond delay="0"/>
                                  </p:stCondLst>
                                  <p:childTnLst>
                                    <p:set>
                                      <p:cBhvr>
                                        <p:cTn id="53" dur="1" fill="hold">
                                          <p:stCondLst>
                                            <p:cond delay="0"/>
                                          </p:stCondLst>
                                        </p:cTn>
                                        <p:tgtEl>
                                          <p:spTgt spid="18457"/>
                                        </p:tgtEl>
                                        <p:attrNameLst>
                                          <p:attrName>style.visibility</p:attrName>
                                        </p:attrNameLst>
                                      </p:cBhvr>
                                      <p:to>
                                        <p:strVal val="visible"/>
                                      </p:to>
                                    </p:set>
                                    <p:animEffect transition="in" filter="slide(fromBottom)">
                                      <p:cBhvr>
                                        <p:cTn id="54" dur="500"/>
                                        <p:tgtEl>
                                          <p:spTgt spid="18457"/>
                                        </p:tgtEl>
                                      </p:cBhvr>
                                    </p:animEffect>
                                  </p:childTnLst>
                                </p:cTn>
                              </p:par>
                              <p:par>
                                <p:cTn id="55" presetID="12" presetClass="entr" presetSubtype="4" fill="hold" grpId="0" nodeType="withEffect">
                                  <p:stCondLst>
                                    <p:cond delay="0"/>
                                  </p:stCondLst>
                                  <p:childTnLst>
                                    <p:set>
                                      <p:cBhvr>
                                        <p:cTn id="56" dur="1" fill="hold">
                                          <p:stCondLst>
                                            <p:cond delay="0"/>
                                          </p:stCondLst>
                                        </p:cTn>
                                        <p:tgtEl>
                                          <p:spTgt spid="18458"/>
                                        </p:tgtEl>
                                        <p:attrNameLst>
                                          <p:attrName>style.visibility</p:attrName>
                                        </p:attrNameLst>
                                      </p:cBhvr>
                                      <p:to>
                                        <p:strVal val="visible"/>
                                      </p:to>
                                    </p:set>
                                    <p:animEffect transition="in" filter="slide(fromBottom)">
                                      <p:cBhvr>
                                        <p:cTn id="57" dur="500"/>
                                        <p:tgtEl>
                                          <p:spTgt spid="18458"/>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8459"/>
                                        </p:tgtEl>
                                        <p:attrNameLst>
                                          <p:attrName>style.visibility</p:attrName>
                                        </p:attrNameLst>
                                      </p:cBhvr>
                                      <p:to>
                                        <p:strVal val="visible"/>
                                      </p:to>
                                    </p:set>
                                    <p:animEffect transition="in" filter="slide(fromBottom)">
                                      <p:cBhvr>
                                        <p:cTn id="60" dur="500"/>
                                        <p:tgtEl>
                                          <p:spTgt spid="18459"/>
                                        </p:tgtEl>
                                      </p:cBhvr>
                                    </p:animEffect>
                                  </p:childTnLst>
                                </p:cTn>
                              </p:par>
                              <p:par>
                                <p:cTn id="61" presetID="12" presetClass="entr" presetSubtype="4" fill="hold" grpId="0" nodeType="withEffect">
                                  <p:stCondLst>
                                    <p:cond delay="0"/>
                                  </p:stCondLst>
                                  <p:childTnLst>
                                    <p:set>
                                      <p:cBhvr>
                                        <p:cTn id="62" dur="1" fill="hold">
                                          <p:stCondLst>
                                            <p:cond delay="0"/>
                                          </p:stCondLst>
                                        </p:cTn>
                                        <p:tgtEl>
                                          <p:spTgt spid="18460"/>
                                        </p:tgtEl>
                                        <p:attrNameLst>
                                          <p:attrName>style.visibility</p:attrName>
                                        </p:attrNameLst>
                                      </p:cBhvr>
                                      <p:to>
                                        <p:strVal val="visible"/>
                                      </p:to>
                                    </p:set>
                                    <p:animEffect transition="in" filter="slide(fromBottom)">
                                      <p:cBhvr>
                                        <p:cTn id="63" dur="500"/>
                                        <p:tgtEl>
                                          <p:spTgt spid="18460"/>
                                        </p:tgtEl>
                                      </p:cBhvr>
                                    </p:animEffect>
                                  </p:childTnLst>
                                </p:cTn>
                              </p:par>
                              <p:par>
                                <p:cTn id="64" presetID="12" presetClass="entr" presetSubtype="4" fill="hold" grpId="0" nodeType="withEffect">
                                  <p:stCondLst>
                                    <p:cond delay="0"/>
                                  </p:stCondLst>
                                  <p:childTnLst>
                                    <p:set>
                                      <p:cBhvr>
                                        <p:cTn id="65" dur="1" fill="hold">
                                          <p:stCondLst>
                                            <p:cond delay="0"/>
                                          </p:stCondLst>
                                        </p:cTn>
                                        <p:tgtEl>
                                          <p:spTgt spid="18461"/>
                                        </p:tgtEl>
                                        <p:attrNameLst>
                                          <p:attrName>style.visibility</p:attrName>
                                        </p:attrNameLst>
                                      </p:cBhvr>
                                      <p:to>
                                        <p:strVal val="visible"/>
                                      </p:to>
                                    </p:set>
                                    <p:animEffect transition="in" filter="slide(fromBottom)">
                                      <p:cBhvr>
                                        <p:cTn id="66" dur="500"/>
                                        <p:tgtEl>
                                          <p:spTgt spid="18461"/>
                                        </p:tgtEl>
                                      </p:cBhvr>
                                    </p:animEffect>
                                  </p:childTnLst>
                                </p:cTn>
                              </p:par>
                              <p:par>
                                <p:cTn id="67" presetID="12" presetClass="entr" presetSubtype="4" fill="hold" grpId="0" nodeType="withEffect">
                                  <p:stCondLst>
                                    <p:cond delay="0"/>
                                  </p:stCondLst>
                                  <p:childTnLst>
                                    <p:set>
                                      <p:cBhvr>
                                        <p:cTn id="68" dur="1" fill="hold">
                                          <p:stCondLst>
                                            <p:cond delay="0"/>
                                          </p:stCondLst>
                                        </p:cTn>
                                        <p:tgtEl>
                                          <p:spTgt spid="18462"/>
                                        </p:tgtEl>
                                        <p:attrNameLst>
                                          <p:attrName>style.visibility</p:attrName>
                                        </p:attrNameLst>
                                      </p:cBhvr>
                                      <p:to>
                                        <p:strVal val="visible"/>
                                      </p:to>
                                    </p:set>
                                    <p:animEffect transition="in" filter="slide(fromBottom)">
                                      <p:cBhvr>
                                        <p:cTn id="69" dur="500"/>
                                        <p:tgtEl>
                                          <p:spTgt spid="18462"/>
                                        </p:tgtEl>
                                      </p:cBhvr>
                                    </p:animEffect>
                                  </p:childTnLst>
                                </p:cTn>
                              </p:par>
                              <p:par>
                                <p:cTn id="70" presetID="12" presetClass="entr" presetSubtype="4" fill="hold" grpId="0" nodeType="withEffect">
                                  <p:stCondLst>
                                    <p:cond delay="0"/>
                                  </p:stCondLst>
                                  <p:childTnLst>
                                    <p:set>
                                      <p:cBhvr>
                                        <p:cTn id="71" dur="1" fill="hold">
                                          <p:stCondLst>
                                            <p:cond delay="0"/>
                                          </p:stCondLst>
                                        </p:cTn>
                                        <p:tgtEl>
                                          <p:spTgt spid="18463"/>
                                        </p:tgtEl>
                                        <p:attrNameLst>
                                          <p:attrName>style.visibility</p:attrName>
                                        </p:attrNameLst>
                                      </p:cBhvr>
                                      <p:to>
                                        <p:strVal val="visible"/>
                                      </p:to>
                                    </p:set>
                                    <p:animEffect transition="in" filter="slide(fromBottom)">
                                      <p:cBhvr>
                                        <p:cTn id="72" dur="500"/>
                                        <p:tgtEl>
                                          <p:spTgt spid="18463"/>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18464"/>
                                        </p:tgtEl>
                                        <p:attrNameLst>
                                          <p:attrName>style.visibility</p:attrName>
                                        </p:attrNameLst>
                                      </p:cBhvr>
                                      <p:to>
                                        <p:strVal val="visible"/>
                                      </p:to>
                                    </p:set>
                                    <p:animEffect transition="in" filter="slide(fromBottom)">
                                      <p:cBhvr>
                                        <p:cTn id="75" dur="500"/>
                                        <p:tgtEl>
                                          <p:spTgt spid="1846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18465"/>
                                        </p:tgtEl>
                                        <p:attrNameLst>
                                          <p:attrName>style.visibility</p:attrName>
                                        </p:attrNameLst>
                                      </p:cBhvr>
                                      <p:to>
                                        <p:strVal val="visible"/>
                                      </p:to>
                                    </p:set>
                                    <p:animEffect transition="in" filter="slide(fromBottom)">
                                      <p:cBhvr>
                                        <p:cTn id="78" dur="500"/>
                                        <p:tgtEl>
                                          <p:spTgt spid="18465"/>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18466"/>
                                        </p:tgtEl>
                                        <p:attrNameLst>
                                          <p:attrName>style.visibility</p:attrName>
                                        </p:attrNameLst>
                                      </p:cBhvr>
                                      <p:to>
                                        <p:strVal val="visible"/>
                                      </p:to>
                                    </p:set>
                                    <p:animEffect transition="in" filter="slide(fromBottom)">
                                      <p:cBhvr>
                                        <p:cTn id="81" dur="500"/>
                                        <p:tgtEl>
                                          <p:spTgt spid="18466"/>
                                        </p:tgtEl>
                                      </p:cBhvr>
                                    </p:animEffect>
                                  </p:childTnLst>
                                </p:cTn>
                              </p:par>
                            </p:childTnLst>
                          </p:cTn>
                        </p:par>
                        <p:par>
                          <p:cTn id="82" fill="hold" nodeType="afterGroup">
                            <p:stCondLst>
                              <p:cond delay="500"/>
                            </p:stCondLst>
                            <p:childTnLst>
                              <p:par>
                                <p:cTn id="83" presetID="1" presetClass="exit" presetSubtype="0" fill="hold" grpId="1" nodeType="afterEffect">
                                  <p:stCondLst>
                                    <p:cond delay="1500"/>
                                  </p:stCondLst>
                                  <p:childTnLst>
                                    <p:set>
                                      <p:cBhvr>
                                        <p:cTn id="84" dur="1" fill="hold">
                                          <p:stCondLst>
                                            <p:cond delay="0"/>
                                          </p:stCondLst>
                                        </p:cTn>
                                        <p:tgtEl>
                                          <p:spTgt spid="18466"/>
                                        </p:tgtEl>
                                        <p:attrNameLst>
                                          <p:attrName>style.visibility</p:attrName>
                                        </p:attrNameLst>
                                      </p:cBhvr>
                                      <p:to>
                                        <p:strVal val="hidden"/>
                                      </p:to>
                                    </p:set>
                                  </p:childTnLst>
                                  <p:subTnLst>
                                    <p:audio>
                                      <p:cMediaNode>
                                        <p:cTn display="0" masterRel="sameClick">
                                          <p:stCondLst>
                                            <p:cond evt="begin" delay="0">
                                              <p:tn val="83"/>
                                            </p:cond>
                                          </p:stCondLst>
                                          <p:endCondLst>
                                            <p:cond evt="onStopAudio" delay="0">
                                              <p:tgtEl>
                                                <p:sldTgt/>
                                              </p:tgtEl>
                                            </p:cond>
                                          </p:endCondLst>
                                        </p:cTn>
                                        <p:tgtEl>
                                          <p:sndTgt r:embed="rId3" name="hammer.wav" builtIn="1"/>
                                        </p:tgtEl>
                                      </p:cMediaNode>
                                    </p:audio>
                                  </p:subTnLst>
                                </p:cTn>
                              </p:par>
                            </p:childTnLst>
                          </p:cTn>
                        </p:par>
                        <p:par>
                          <p:cTn id="85" fill="hold" nodeType="afterGroup">
                            <p:stCondLst>
                              <p:cond delay="2000"/>
                            </p:stCondLst>
                            <p:childTnLst>
                              <p:par>
                                <p:cTn id="86" presetID="1" presetClass="exit" presetSubtype="0" fill="hold" grpId="1" nodeType="afterEffect">
                                  <p:stCondLst>
                                    <p:cond delay="1500"/>
                                  </p:stCondLst>
                                  <p:childTnLst>
                                    <p:set>
                                      <p:cBhvr>
                                        <p:cTn id="87" dur="1" fill="hold">
                                          <p:stCondLst>
                                            <p:cond delay="0"/>
                                          </p:stCondLst>
                                        </p:cTn>
                                        <p:tgtEl>
                                          <p:spTgt spid="18465"/>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hammer.wav" builtIn="1"/>
                                        </p:tgtEl>
                                      </p:cMediaNode>
                                    </p:audio>
                                  </p:subTnLst>
                                </p:cTn>
                              </p:par>
                            </p:childTnLst>
                          </p:cTn>
                        </p:par>
                        <p:par>
                          <p:cTn id="88" fill="hold" nodeType="afterGroup">
                            <p:stCondLst>
                              <p:cond delay="3500"/>
                            </p:stCondLst>
                            <p:childTnLst>
                              <p:par>
                                <p:cTn id="89" presetID="1" presetClass="exit" presetSubtype="0" fill="hold" grpId="1" nodeType="afterEffect">
                                  <p:stCondLst>
                                    <p:cond delay="1500"/>
                                  </p:stCondLst>
                                  <p:childTnLst>
                                    <p:set>
                                      <p:cBhvr>
                                        <p:cTn id="90" dur="1" fill="hold">
                                          <p:stCondLst>
                                            <p:cond delay="0"/>
                                          </p:stCondLst>
                                        </p:cTn>
                                        <p:tgtEl>
                                          <p:spTgt spid="18464"/>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3" name="hammer.wav" builtIn="1"/>
                                        </p:tgtEl>
                                      </p:cMediaNode>
                                    </p:audio>
                                  </p:subTnLst>
                                </p:cTn>
                              </p:par>
                            </p:childTnLst>
                          </p:cTn>
                        </p:par>
                        <p:par>
                          <p:cTn id="91" fill="hold" nodeType="afterGroup">
                            <p:stCondLst>
                              <p:cond delay="5000"/>
                            </p:stCondLst>
                            <p:childTnLst>
                              <p:par>
                                <p:cTn id="92" presetID="1" presetClass="exit" presetSubtype="0" fill="hold" grpId="1" nodeType="afterEffect">
                                  <p:stCondLst>
                                    <p:cond delay="1500"/>
                                  </p:stCondLst>
                                  <p:childTnLst>
                                    <p:set>
                                      <p:cBhvr>
                                        <p:cTn id="93" dur="1" fill="hold">
                                          <p:stCondLst>
                                            <p:cond delay="0"/>
                                          </p:stCondLst>
                                        </p:cTn>
                                        <p:tgtEl>
                                          <p:spTgt spid="18463"/>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3" name="hammer.wav" builtIn="1"/>
                                        </p:tgtEl>
                                      </p:cMediaNode>
                                    </p:audio>
                                  </p:subTnLst>
                                </p:cTn>
                              </p:par>
                            </p:childTnLst>
                          </p:cTn>
                        </p:par>
                        <p:par>
                          <p:cTn id="94" fill="hold" nodeType="afterGroup">
                            <p:stCondLst>
                              <p:cond delay="6500"/>
                            </p:stCondLst>
                            <p:childTnLst>
                              <p:par>
                                <p:cTn id="95" presetID="1" presetClass="exit" presetSubtype="0" fill="hold" grpId="1" nodeType="afterEffect">
                                  <p:stCondLst>
                                    <p:cond delay="1500"/>
                                  </p:stCondLst>
                                  <p:childTnLst>
                                    <p:set>
                                      <p:cBhvr>
                                        <p:cTn id="96" dur="1" fill="hold">
                                          <p:stCondLst>
                                            <p:cond delay="0"/>
                                          </p:stCondLst>
                                        </p:cTn>
                                        <p:tgtEl>
                                          <p:spTgt spid="1846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hammer.wav" builtIn="1"/>
                                        </p:tgtEl>
                                      </p:cMediaNode>
                                    </p:audio>
                                  </p:subTnLst>
                                </p:cTn>
                              </p:par>
                            </p:childTnLst>
                          </p:cTn>
                        </p:par>
                        <p:par>
                          <p:cTn id="97" fill="hold" nodeType="afterGroup">
                            <p:stCondLst>
                              <p:cond delay="8000"/>
                            </p:stCondLst>
                            <p:childTnLst>
                              <p:par>
                                <p:cTn id="98" presetID="1" presetClass="exit" presetSubtype="0" fill="hold" grpId="1" nodeType="afterEffect">
                                  <p:stCondLst>
                                    <p:cond delay="1500"/>
                                  </p:stCondLst>
                                  <p:childTnLst>
                                    <p:set>
                                      <p:cBhvr>
                                        <p:cTn id="99" dur="1" fill="hold">
                                          <p:stCondLst>
                                            <p:cond delay="0"/>
                                          </p:stCondLst>
                                        </p:cTn>
                                        <p:tgtEl>
                                          <p:spTgt spid="18461"/>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hammer.wav" builtIn="1"/>
                                        </p:tgtEl>
                                      </p:cMediaNode>
                                    </p:audio>
                                  </p:subTnLst>
                                </p:cTn>
                              </p:par>
                            </p:childTnLst>
                          </p:cTn>
                        </p:par>
                        <p:par>
                          <p:cTn id="100" fill="hold" nodeType="afterGroup">
                            <p:stCondLst>
                              <p:cond delay="9500"/>
                            </p:stCondLst>
                            <p:childTnLst>
                              <p:par>
                                <p:cTn id="101" presetID="1" presetClass="exit" presetSubtype="0" fill="hold" grpId="1" nodeType="afterEffect">
                                  <p:stCondLst>
                                    <p:cond delay="1500"/>
                                  </p:stCondLst>
                                  <p:childTnLst>
                                    <p:set>
                                      <p:cBhvr>
                                        <p:cTn id="102" dur="1" fill="hold">
                                          <p:stCondLst>
                                            <p:cond delay="0"/>
                                          </p:stCondLst>
                                        </p:cTn>
                                        <p:tgtEl>
                                          <p:spTgt spid="18460"/>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3" name="hammer.wav" builtIn="1"/>
                                        </p:tgtEl>
                                      </p:cMediaNode>
                                    </p:audio>
                                  </p:subTnLst>
                                </p:cTn>
                              </p:par>
                            </p:childTnLst>
                          </p:cTn>
                        </p:par>
                        <p:par>
                          <p:cTn id="103" fill="hold" nodeType="afterGroup">
                            <p:stCondLst>
                              <p:cond delay="11000"/>
                            </p:stCondLst>
                            <p:childTnLst>
                              <p:par>
                                <p:cTn id="104" presetID="1" presetClass="exit" presetSubtype="0" fill="hold" grpId="1" nodeType="afterEffect">
                                  <p:stCondLst>
                                    <p:cond delay="1500"/>
                                  </p:stCondLst>
                                  <p:childTnLst>
                                    <p:set>
                                      <p:cBhvr>
                                        <p:cTn id="105" dur="1" fill="hold">
                                          <p:stCondLst>
                                            <p:cond delay="0"/>
                                          </p:stCondLst>
                                        </p:cTn>
                                        <p:tgtEl>
                                          <p:spTgt spid="18459"/>
                                        </p:tgtEl>
                                        <p:attrNameLst>
                                          <p:attrName>style.visibility</p:attrName>
                                        </p:attrNameLst>
                                      </p:cBhvr>
                                      <p:to>
                                        <p:strVal val="hidden"/>
                                      </p:to>
                                    </p:set>
                                  </p:childTnLst>
                                  <p:subTnLst>
                                    <p:audio>
                                      <p:cMediaNode>
                                        <p:cTn display="0" masterRel="sameClick">
                                          <p:stCondLst>
                                            <p:cond evt="begin" delay="0">
                                              <p:tn val="104"/>
                                            </p:cond>
                                          </p:stCondLst>
                                          <p:endCondLst>
                                            <p:cond evt="onStopAudio" delay="0">
                                              <p:tgtEl>
                                                <p:sldTgt/>
                                              </p:tgtEl>
                                            </p:cond>
                                          </p:endCondLst>
                                        </p:cTn>
                                        <p:tgtEl>
                                          <p:sndTgt r:embed="rId3" name="hammer.wav" builtIn="1"/>
                                        </p:tgtEl>
                                      </p:cMediaNode>
                                    </p:audio>
                                  </p:subTnLst>
                                </p:cTn>
                              </p:par>
                            </p:childTnLst>
                          </p:cTn>
                        </p:par>
                        <p:par>
                          <p:cTn id="106" fill="hold" nodeType="afterGroup">
                            <p:stCondLst>
                              <p:cond delay="12500"/>
                            </p:stCondLst>
                            <p:childTnLst>
                              <p:par>
                                <p:cTn id="107" presetID="1" presetClass="exit" presetSubtype="0" fill="hold" grpId="1" nodeType="afterEffect">
                                  <p:stCondLst>
                                    <p:cond delay="1500"/>
                                  </p:stCondLst>
                                  <p:childTnLst>
                                    <p:set>
                                      <p:cBhvr>
                                        <p:cTn id="108" dur="1" fill="hold">
                                          <p:stCondLst>
                                            <p:cond delay="0"/>
                                          </p:stCondLst>
                                        </p:cTn>
                                        <p:tgtEl>
                                          <p:spTgt spid="18458"/>
                                        </p:tgtEl>
                                        <p:attrNameLst>
                                          <p:attrName>style.visibility</p:attrName>
                                        </p:attrNameLst>
                                      </p:cBhvr>
                                      <p:to>
                                        <p:strVal val="hidden"/>
                                      </p:to>
                                    </p:set>
                                  </p:childTnLst>
                                  <p:subTnLst>
                                    <p:audio>
                                      <p:cMediaNode>
                                        <p:cTn display="0" masterRel="sameClick">
                                          <p:stCondLst>
                                            <p:cond evt="begin" delay="0">
                                              <p:tn val="107"/>
                                            </p:cond>
                                          </p:stCondLst>
                                          <p:endCondLst>
                                            <p:cond evt="onStopAudio" delay="0">
                                              <p:tgtEl>
                                                <p:sldTgt/>
                                              </p:tgtEl>
                                            </p:cond>
                                          </p:endCondLst>
                                        </p:cTn>
                                        <p:tgtEl>
                                          <p:sndTgt r:embed="rId3" name="hammer.wav" builtIn="1"/>
                                        </p:tgtEl>
                                      </p:cMediaNode>
                                    </p:audio>
                                  </p:subTnLst>
                                </p:cTn>
                              </p:par>
                            </p:childTnLst>
                          </p:cTn>
                        </p:par>
                        <p:par>
                          <p:cTn id="109" fill="hold" nodeType="afterGroup">
                            <p:stCondLst>
                              <p:cond delay="14000"/>
                            </p:stCondLst>
                            <p:childTnLst>
                              <p:par>
                                <p:cTn id="110" presetID="1" presetClass="exit" presetSubtype="0" fill="hold" grpId="1" nodeType="afterEffect">
                                  <p:stCondLst>
                                    <p:cond delay="1500"/>
                                  </p:stCondLst>
                                  <p:childTnLst>
                                    <p:set>
                                      <p:cBhvr>
                                        <p:cTn id="111" dur="1" fill="hold">
                                          <p:stCondLst>
                                            <p:cond delay="0"/>
                                          </p:stCondLst>
                                        </p:cTn>
                                        <p:tgtEl>
                                          <p:spTgt spid="18457"/>
                                        </p:tgtEl>
                                        <p:attrNameLst>
                                          <p:attrName>style.visibility</p:attrName>
                                        </p:attrNameLst>
                                      </p:cBhvr>
                                      <p:to>
                                        <p:strVal val="hidden"/>
                                      </p:to>
                                    </p:set>
                                  </p:childTnLst>
                                  <p:subTnLst>
                                    <p:audio>
                                      <p:cMediaNode>
                                        <p:cTn display="0" masterRel="sameClick">
                                          <p:stCondLst>
                                            <p:cond evt="begin" delay="0">
                                              <p:tn val="110"/>
                                            </p:cond>
                                          </p:stCondLst>
                                          <p:endCondLst>
                                            <p:cond evt="onStopAudio" delay="0">
                                              <p:tgtEl>
                                                <p:sldTgt/>
                                              </p:tgtEl>
                                            </p:cond>
                                          </p:endCondLst>
                                        </p:cTn>
                                        <p:tgtEl>
                                          <p:sndTgt r:embed="rId4" name="bomb.wav" builtIn="1"/>
                                        </p:tgtEl>
                                      </p:cMediaNode>
                                    </p:audio>
                                  </p:subTnLst>
                                </p:cTn>
                              </p:par>
                            </p:childTnLst>
                          </p:cTn>
                        </p:par>
                      </p:childTnLst>
                    </p:cTn>
                  </p:par>
                  <p:par>
                    <p:cTn id="112" fill="hold" nodeType="clickPar">
                      <p:stCondLst>
                        <p:cond delay="indefinite"/>
                      </p:stCondLst>
                      <p:childTnLst>
                        <p:par>
                          <p:cTn id="113" fill="hold" nodeType="withGroup">
                            <p:stCondLst>
                              <p:cond delay="0"/>
                            </p:stCondLst>
                            <p:childTnLst>
                              <p:par>
                                <p:cTn id="114" presetID="1" presetClass="emph" presetSubtype="2" fill="hold" nodeType="clickEffect">
                                  <p:stCondLst>
                                    <p:cond delay="0"/>
                                  </p:stCondLst>
                                  <p:childTnLst>
                                    <p:animClr clrSpc="rgb" dir="cw">
                                      <p:cBhvr>
                                        <p:cTn id="115" dur="500" fill="hold"/>
                                        <p:tgtEl>
                                          <p:spTgt spid="18454"/>
                                        </p:tgtEl>
                                        <p:attrNameLst>
                                          <p:attrName>fillcolor</p:attrName>
                                        </p:attrNameLst>
                                      </p:cBhvr>
                                      <p:to>
                                        <a:srgbClr val="FF3300"/>
                                      </p:to>
                                    </p:animClr>
                                    <p:set>
                                      <p:cBhvr>
                                        <p:cTn id="116" dur="500" fill="hold"/>
                                        <p:tgtEl>
                                          <p:spTgt spid="18454"/>
                                        </p:tgtEl>
                                        <p:attrNameLst>
                                          <p:attrName>fill.type</p:attrName>
                                        </p:attrNameLst>
                                      </p:cBhvr>
                                      <p:to>
                                        <p:strVal val="solid"/>
                                      </p:to>
                                    </p:set>
                                    <p:set>
                                      <p:cBhvr>
                                        <p:cTn id="117" dur="500" fill="hold"/>
                                        <p:tgtEl>
                                          <p:spTgt spid="18454"/>
                                        </p:tgtEl>
                                        <p:attrNameLst>
                                          <p:attrName>fill.on</p:attrName>
                                        </p:attrNameLst>
                                      </p:cBhvr>
                                      <p:to>
                                        <p:strVal val="true"/>
                                      </p:to>
                                    </p:set>
                                  </p:childTnLst>
                                  <p:subTnLst>
                                    <p:audio>
                                      <p:cMediaNode>
                                        <p:cTn display="0" masterRel="sameClick">
                                          <p:stCondLst>
                                            <p:cond evt="begin" delay="0">
                                              <p:tn val="114"/>
                                            </p:cond>
                                          </p:stCondLst>
                                          <p:endCondLst>
                                            <p:cond evt="onStopAudio" delay="0">
                                              <p:tgtEl>
                                                <p:sldTgt/>
                                              </p:tgtEl>
                                            </p:cond>
                                          </p:endCondLst>
                                        </p:cTn>
                                        <p:tgtEl>
                                          <p:sndTgt r:embed="rId5" name="applaus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8" grpId="0" build="allAtOnce" animBg="1"/>
      <p:bldP spid="18449" grpId="0" animBg="1"/>
      <p:bldP spid="18450" grpId="0" animBg="1"/>
      <p:bldP spid="18451" grpId="0" animBg="1"/>
      <p:bldP spid="18452" grpId="0" animBg="1"/>
      <p:bldP spid="18453" grpId="0" animBg="1"/>
      <p:bldP spid="18454" grpId="0" animBg="1"/>
      <p:bldP spid="18457" grpId="0" animBg="1"/>
      <p:bldP spid="18457" grpId="1" animBg="1"/>
      <p:bldP spid="18458" grpId="0" animBg="1"/>
      <p:bldP spid="18458" grpId="1" animBg="1"/>
      <p:bldP spid="18459" grpId="0" animBg="1"/>
      <p:bldP spid="18459" grpId="1" animBg="1"/>
      <p:bldP spid="18460" grpId="0" animBg="1"/>
      <p:bldP spid="18460" grpId="1" animBg="1"/>
      <p:bldP spid="18461" grpId="0" animBg="1"/>
      <p:bldP spid="18461" grpId="1" animBg="1"/>
      <p:bldP spid="18462" grpId="0" animBg="1"/>
      <p:bldP spid="18462" grpId="1" animBg="1"/>
      <p:bldP spid="18463" grpId="0" animBg="1"/>
      <p:bldP spid="18463" grpId="1" animBg="1"/>
      <p:bldP spid="18464" grpId="0" animBg="1"/>
      <p:bldP spid="18464" grpId="1" animBg="1"/>
      <p:bldP spid="18465" grpId="0" animBg="1"/>
      <p:bldP spid="18465" grpId="1" animBg="1"/>
      <p:bldP spid="18466" grpId="0" animBg="1"/>
      <p:bldP spid="18466" grpId="1" animBg="1"/>
      <p:bldP spid="184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123" name="WordArt 5"/>
          <p:cNvSpPr>
            <a:spLocks noChangeArrowheads="1" noChangeShapeType="1" noTextEdit="1"/>
          </p:cNvSpPr>
          <p:nvPr/>
        </p:nvSpPr>
        <p:spPr bwMode="auto">
          <a:xfrm>
            <a:off x="1066800" y="2286000"/>
            <a:ext cx="2438400" cy="2438400"/>
          </a:xfrm>
          <a:prstGeom prst="rect">
            <a:avLst/>
          </a:prstGeom>
        </p:spPr>
        <p:txBody>
          <a:bodyPr wrap="none" fromWordArt="1">
            <a:prstTxWarp prst="textArchUpPour">
              <a:avLst>
                <a:gd name="adj1" fmla="val 10800004"/>
                <a:gd name="adj2" fmla="val 50000"/>
              </a:avLst>
            </a:prstTxWarp>
          </a:bodyPr>
          <a:lstStyle/>
          <a:p>
            <a:pPr algn="ctr"/>
            <a:r>
              <a:rPr lang="en-US" sz="3600" kern="10">
                <a:ln w="12700">
                  <a:solidFill>
                    <a:srgbClr val="3333CC"/>
                  </a:solidFill>
                  <a:round/>
                  <a:headEnd/>
                  <a:tailEnd/>
                </a:ln>
                <a:solidFill>
                  <a:srgbClr val="B2B2B2">
                    <a:alpha val="50195"/>
                  </a:srgbClr>
                </a:solidFill>
                <a:effectLst>
                  <a:outerShdw dist="45791" dir="2021404" algn="ctr" rotWithShape="0">
                    <a:srgbClr val="CC3399"/>
                  </a:outerShdw>
                </a:effectLst>
                <a:latin typeface="Arial"/>
                <a:cs typeface="Arial"/>
              </a:rPr>
              <a:t>KHOA HỌC</a:t>
            </a:r>
          </a:p>
        </p:txBody>
      </p:sp>
      <p:sp>
        <p:nvSpPr>
          <p:cNvPr id="5124" name="WordArt 6"/>
          <p:cNvSpPr>
            <a:spLocks noChangeArrowheads="1" noChangeShapeType="1" noTextEdit="1"/>
          </p:cNvSpPr>
          <p:nvPr/>
        </p:nvSpPr>
        <p:spPr bwMode="auto">
          <a:xfrm>
            <a:off x="5105400" y="1600200"/>
            <a:ext cx="3048000" cy="2514600"/>
          </a:xfrm>
          <a:prstGeom prst="rect">
            <a:avLst/>
          </a:prstGeom>
        </p:spPr>
        <p:txBody>
          <a:bodyPr wrap="none" fromWordArt="1">
            <a:prstTxWarp prst="textWave1">
              <a:avLst>
                <a:gd name="adj1" fmla="val 13005"/>
                <a:gd name="adj2" fmla="val 0"/>
              </a:avLst>
            </a:prstTxWarp>
          </a:bodyPr>
          <a:lstStyle/>
          <a:p>
            <a:pPr algn="ctr"/>
            <a:r>
              <a:rPr lang="vi-VN" sz="3600" kern="10">
                <a:ln w="9525">
                  <a:solidFill>
                    <a:srgbClr val="FF0000"/>
                  </a:solidFill>
                  <a:round/>
                  <a:headEnd/>
                  <a:tailEnd/>
                </a:ln>
                <a:solidFill>
                  <a:srgbClr val="00FFFF"/>
                </a:solidFill>
                <a:effectLst>
                  <a:outerShdw dist="53882" dir="2700000" algn="ctr" rotWithShape="0">
                    <a:srgbClr val="6600FF">
                      <a:alpha val="79999"/>
                    </a:srgbClr>
                  </a:outerShdw>
                </a:effectLst>
                <a:latin typeface="Arial"/>
                <a:cs typeface="Arial"/>
              </a:rPr>
              <a:t>Từ lúc mới sinh </a:t>
            </a:r>
          </a:p>
          <a:p>
            <a:pPr algn="ctr"/>
            <a:r>
              <a:rPr lang="vi-VN" sz="3600" kern="10">
                <a:ln w="9525">
                  <a:solidFill>
                    <a:srgbClr val="FF0000"/>
                  </a:solidFill>
                  <a:round/>
                  <a:headEnd/>
                  <a:tailEnd/>
                </a:ln>
                <a:solidFill>
                  <a:srgbClr val="00FFFF"/>
                </a:solidFill>
                <a:effectLst>
                  <a:outerShdw dist="53882" dir="2700000" algn="ctr" rotWithShape="0">
                    <a:srgbClr val="6600FF">
                      <a:alpha val="79999"/>
                    </a:srgbClr>
                  </a:outerShdw>
                </a:effectLst>
                <a:latin typeface="Arial"/>
                <a:cs typeface="Arial"/>
              </a:rPr>
              <a:t>đến tuổi dậy thì</a:t>
            </a:r>
            <a:endParaRPr lang="en-US" sz="3600" kern="10">
              <a:ln w="9525">
                <a:solidFill>
                  <a:srgbClr val="FF0000"/>
                </a:solidFill>
                <a:round/>
                <a:headEnd/>
                <a:tailEnd/>
              </a:ln>
              <a:solidFill>
                <a:srgbClr val="00FFFF"/>
              </a:solidFill>
              <a:effectLst>
                <a:outerShdw dist="53882" dir="2700000" algn="ctr" rotWithShape="0">
                  <a:srgbClr val="6600FF">
                    <a:alpha val="79999"/>
                  </a:srgbClr>
                </a:outerShdw>
              </a:effectLst>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5" descr="4a535633f71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147" name="WordArt 14" descr="Picture3"/>
          <p:cNvSpPr>
            <a:spLocks noChangeArrowheads="1" noChangeShapeType="1" noTextEdit="1"/>
          </p:cNvSpPr>
          <p:nvPr/>
        </p:nvSpPr>
        <p:spPr bwMode="auto">
          <a:xfrm>
            <a:off x="838200" y="838200"/>
            <a:ext cx="7620000" cy="3048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99"/>
              </a:extrusionClr>
            </a:sp3d>
          </a:bodyPr>
          <a:lstStyle/>
          <a:p>
            <a:pPr algn="ctr"/>
            <a:r>
              <a:rPr lang="vi-VN" sz="3600" kern="10">
                <a:ln w="9525">
                  <a:round/>
                  <a:headEnd/>
                  <a:tailEnd/>
                </a:ln>
                <a:blipFill dpi="0" rotWithShape="0">
                  <a:blip r:embed="rId3"/>
                  <a:srcRect/>
                  <a:stretch>
                    <a:fillRect/>
                  </a:stretch>
                </a:blipFill>
                <a:latin typeface="Arial"/>
                <a:cs typeface="Arial"/>
              </a:rPr>
              <a:t>Hoạt động 1:</a:t>
            </a:r>
          </a:p>
          <a:p>
            <a:pPr algn="ctr"/>
            <a:r>
              <a:rPr lang="vi-VN" sz="3600" kern="10">
                <a:ln w="9525">
                  <a:round/>
                  <a:headEnd/>
                  <a:tailEnd/>
                </a:ln>
                <a:blipFill dpi="0" rotWithShape="0">
                  <a:blip r:embed="rId3"/>
                  <a:srcRect/>
                  <a:stretch>
                    <a:fillRect/>
                  </a:stretch>
                </a:blipFill>
                <a:latin typeface="Arial"/>
                <a:cs typeface="Arial"/>
              </a:rPr>
              <a:t>Sưu tầm và giới thiệu hình ảnh</a:t>
            </a:r>
            <a:endParaRPr lang="en-US" sz="3600" kern="10">
              <a:ln w="9525">
                <a:round/>
                <a:headEnd/>
                <a:tailEnd/>
              </a:ln>
              <a:blipFill dpi="0" rotWithShape="0">
                <a:blip r:embed="rId3"/>
                <a:srcRect/>
                <a:stretch>
                  <a:fillRect/>
                </a:stretch>
              </a:blipFill>
              <a:latin typeface="Arial"/>
              <a:cs typeface="Arial"/>
            </a:endParaRPr>
          </a:p>
        </p:txBody>
      </p:sp>
      <p:sp>
        <p:nvSpPr>
          <p:cNvPr id="6" name="TextBox 5"/>
          <p:cNvSpPr txBox="1">
            <a:spLocks noChangeArrowheads="1"/>
          </p:cNvSpPr>
          <p:nvPr/>
        </p:nvSpPr>
        <p:spPr bwMode="auto">
          <a:xfrm>
            <a:off x="2286000" y="3962400"/>
            <a:ext cx="6019800" cy="2124075"/>
          </a:xfrm>
          <a:prstGeom prst="rect">
            <a:avLst/>
          </a:prstGeom>
          <a:noFill/>
          <a:ln w="9525">
            <a:noFill/>
            <a:miter lim="800000"/>
            <a:headEnd/>
            <a:tailEnd/>
          </a:ln>
        </p:spPr>
        <p:txBody>
          <a:bodyPr>
            <a:spAutoFit/>
          </a:bodyPr>
          <a:lstStyle/>
          <a:p>
            <a:r>
              <a:rPr lang="en-US" sz="4400" b="1">
                <a:solidFill>
                  <a:srgbClr val="FF0000"/>
                </a:solidFill>
              </a:rPr>
              <a:t>Quan sát  các ảnh sau và cho biết em bé mấy tuổi?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te - IMGYUVI7S7XR9.jpg"/>
          <p:cNvPicPr>
            <a:picLocks noChangeAspect="1" noChangeArrowheads="1"/>
          </p:cNvPicPr>
          <p:nvPr/>
        </p:nvPicPr>
        <p:blipFill>
          <a:blip r:embed="rId2"/>
          <a:srcRect/>
          <a:stretch>
            <a:fillRect/>
          </a:stretch>
        </p:blipFill>
        <p:spPr bwMode="auto">
          <a:xfrm>
            <a:off x="228600" y="1600200"/>
            <a:ext cx="2728913" cy="2209800"/>
          </a:xfrm>
          <a:prstGeom prst="rect">
            <a:avLst/>
          </a:prstGeom>
          <a:noFill/>
          <a:ln w="9525">
            <a:noFill/>
            <a:miter lim="800000"/>
            <a:headEnd/>
            <a:tailEnd/>
          </a:ln>
        </p:spPr>
      </p:pic>
      <p:pic>
        <p:nvPicPr>
          <p:cNvPr id="7171" name="Picture 4" descr="tamtay.vn - photo - Baby"/>
          <p:cNvPicPr>
            <a:picLocks noChangeAspect="1" noChangeArrowheads="1"/>
          </p:cNvPicPr>
          <p:nvPr/>
        </p:nvPicPr>
        <p:blipFill>
          <a:blip r:embed="rId3"/>
          <a:srcRect/>
          <a:stretch>
            <a:fillRect/>
          </a:stretch>
        </p:blipFill>
        <p:spPr bwMode="auto">
          <a:xfrm>
            <a:off x="3048000" y="1524000"/>
            <a:ext cx="2819400" cy="2149475"/>
          </a:xfrm>
          <a:prstGeom prst="rect">
            <a:avLst/>
          </a:prstGeom>
          <a:noFill/>
          <a:ln w="9525">
            <a:noFill/>
            <a:miter lim="800000"/>
            <a:headEnd/>
            <a:tailEnd/>
          </a:ln>
        </p:spPr>
      </p:pic>
      <p:pic>
        <p:nvPicPr>
          <p:cNvPr id="7172" name="Picture 4" descr="a#093"/>
          <p:cNvPicPr>
            <a:picLocks noChangeAspect="1" noChangeArrowheads="1"/>
          </p:cNvPicPr>
          <p:nvPr/>
        </p:nvPicPr>
        <p:blipFill>
          <a:blip r:embed="rId4"/>
          <a:srcRect/>
          <a:stretch>
            <a:fillRect/>
          </a:stretch>
        </p:blipFill>
        <p:spPr bwMode="auto">
          <a:xfrm>
            <a:off x="5943600" y="1371600"/>
            <a:ext cx="3200400" cy="2400300"/>
          </a:xfrm>
          <a:prstGeom prst="rect">
            <a:avLst/>
          </a:prstGeom>
          <a:noFill/>
          <a:ln w="9525">
            <a:noFill/>
            <a:miter lim="800000"/>
            <a:headEnd/>
            <a:tailEnd/>
          </a:ln>
        </p:spPr>
      </p:pic>
      <p:pic>
        <p:nvPicPr>
          <p:cNvPr id="7173" name="Picture 2" descr="baby-wallpaper1.jpg"/>
          <p:cNvPicPr>
            <a:picLocks noChangeAspect="1" noChangeArrowheads="1"/>
          </p:cNvPicPr>
          <p:nvPr/>
        </p:nvPicPr>
        <p:blipFill>
          <a:blip r:embed="rId5"/>
          <a:srcRect/>
          <a:stretch>
            <a:fillRect/>
          </a:stretch>
        </p:blipFill>
        <p:spPr bwMode="auto">
          <a:xfrm>
            <a:off x="0" y="4191000"/>
            <a:ext cx="2971800" cy="2209800"/>
          </a:xfrm>
          <a:prstGeom prst="rect">
            <a:avLst/>
          </a:prstGeom>
          <a:noFill/>
          <a:ln w="9525">
            <a:noFill/>
            <a:miter lim="800000"/>
            <a:headEnd/>
            <a:tailEnd/>
          </a:ln>
        </p:spPr>
      </p:pic>
      <p:pic>
        <p:nvPicPr>
          <p:cNvPr id="7174" name="Picture 4" descr="676028"/>
          <p:cNvPicPr>
            <a:picLocks noChangeAspect="1" noChangeArrowheads="1" noCrop="1"/>
          </p:cNvPicPr>
          <p:nvPr/>
        </p:nvPicPr>
        <p:blipFill>
          <a:blip r:embed="rId6"/>
          <a:srcRect/>
          <a:stretch>
            <a:fillRect/>
          </a:stretch>
        </p:blipFill>
        <p:spPr bwMode="auto">
          <a:xfrm>
            <a:off x="3048000" y="4191000"/>
            <a:ext cx="2922588" cy="2184400"/>
          </a:xfrm>
          <a:prstGeom prst="rect">
            <a:avLst/>
          </a:prstGeom>
          <a:noFill/>
          <a:ln w="9525">
            <a:noFill/>
            <a:miter lim="800000"/>
            <a:headEnd/>
            <a:tailEnd/>
          </a:ln>
        </p:spPr>
      </p:pic>
      <p:pic>
        <p:nvPicPr>
          <p:cNvPr id="7175" name="Picture 4" descr="1263112021-chua-hoc-7"/>
          <p:cNvPicPr>
            <a:picLocks noChangeAspect="1" noChangeArrowheads="1"/>
          </p:cNvPicPr>
          <p:nvPr/>
        </p:nvPicPr>
        <p:blipFill>
          <a:blip r:embed="rId7"/>
          <a:srcRect/>
          <a:stretch>
            <a:fillRect/>
          </a:stretch>
        </p:blipFill>
        <p:spPr bwMode="auto">
          <a:xfrm>
            <a:off x="6019800" y="4114800"/>
            <a:ext cx="2965450" cy="2209800"/>
          </a:xfrm>
          <a:prstGeom prst="rect">
            <a:avLst/>
          </a:prstGeom>
          <a:noFill/>
          <a:ln w="9525">
            <a:noFill/>
            <a:miter lim="800000"/>
            <a:headEnd/>
            <a:tailEnd/>
          </a:ln>
        </p:spPr>
      </p:pic>
      <p:sp>
        <p:nvSpPr>
          <p:cNvPr id="8" name="TextBox 7"/>
          <p:cNvSpPr txBox="1">
            <a:spLocks noChangeArrowheads="1"/>
          </p:cNvSpPr>
          <p:nvPr/>
        </p:nvSpPr>
        <p:spPr bwMode="auto">
          <a:xfrm>
            <a:off x="1066800" y="152400"/>
            <a:ext cx="7239000" cy="1200150"/>
          </a:xfrm>
          <a:prstGeom prst="rect">
            <a:avLst/>
          </a:prstGeom>
          <a:noFill/>
          <a:ln w="9525">
            <a:noFill/>
            <a:miter lim="800000"/>
            <a:headEnd/>
            <a:tailEnd/>
          </a:ln>
        </p:spPr>
        <p:txBody>
          <a:bodyPr>
            <a:spAutoFit/>
          </a:bodyPr>
          <a:lstStyle/>
          <a:p>
            <a:r>
              <a:rPr lang="en-US" sz="3600" b="1">
                <a:solidFill>
                  <a:srgbClr val="FF0000"/>
                </a:solidFill>
              </a:rPr>
              <a:t>Quan sát  các ảnh sau và cho biết, em bé khoảng mấy tuổi?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te - IMGYUVI7S7XR9.jpg"/>
          <p:cNvPicPr>
            <a:picLocks noChangeAspect="1" noChangeArrowheads="1"/>
          </p:cNvPicPr>
          <p:nvPr/>
        </p:nvPicPr>
        <p:blipFill>
          <a:blip r:embed="rId2"/>
          <a:srcRect/>
          <a:stretch>
            <a:fillRect/>
          </a:stretch>
        </p:blipFill>
        <p:spPr bwMode="auto">
          <a:xfrm>
            <a:off x="533400" y="381000"/>
            <a:ext cx="8077200" cy="5638800"/>
          </a:xfrm>
          <a:prstGeom prst="rect">
            <a:avLst/>
          </a:prstGeom>
          <a:noFill/>
          <a:ln w="9525">
            <a:noFill/>
            <a:miter lim="800000"/>
            <a:headEnd/>
            <a:tailEnd/>
          </a:ln>
        </p:spPr>
      </p:pic>
      <p:sp>
        <p:nvSpPr>
          <p:cNvPr id="9219" name="WordArt 3"/>
          <p:cNvSpPr>
            <a:spLocks noChangeArrowheads="1" noChangeShapeType="1" noTextEdit="1"/>
          </p:cNvSpPr>
          <p:nvPr/>
        </p:nvSpPr>
        <p:spPr bwMode="auto">
          <a:xfrm>
            <a:off x="3048000" y="6019800"/>
            <a:ext cx="2876550" cy="523875"/>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Bé dưới 3 tuổi</a:t>
            </a:r>
            <a:endPar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animEffect transition="in" filter="wipe(down)">
                                      <p:cBhvr>
                                        <p:cTn id="7" dur="500"/>
                                        <p:tgtEl>
                                          <p:spTgt spid="9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tamtay.vn - photo - Baby"/>
          <p:cNvPicPr>
            <a:picLocks noChangeAspect="1" noChangeArrowheads="1"/>
          </p:cNvPicPr>
          <p:nvPr/>
        </p:nvPicPr>
        <p:blipFill>
          <a:blip r:embed="rId2"/>
          <a:srcRect/>
          <a:stretch>
            <a:fillRect/>
          </a:stretch>
        </p:blipFill>
        <p:spPr bwMode="auto">
          <a:xfrm>
            <a:off x="762000" y="457200"/>
            <a:ext cx="7772400" cy="5924550"/>
          </a:xfrm>
          <a:prstGeom prst="rect">
            <a:avLst/>
          </a:prstGeom>
          <a:noFill/>
          <a:ln w="9525">
            <a:noFill/>
            <a:miter lim="800000"/>
            <a:headEnd/>
            <a:tailEnd/>
          </a:ln>
        </p:spPr>
      </p:pic>
      <p:sp>
        <p:nvSpPr>
          <p:cNvPr id="7173" name="WordArt 5"/>
          <p:cNvSpPr>
            <a:spLocks noChangeArrowheads="1" noChangeShapeType="1" noTextEdit="1"/>
          </p:cNvSpPr>
          <p:nvPr/>
        </p:nvSpPr>
        <p:spPr bwMode="auto">
          <a:xfrm>
            <a:off x="3048000" y="6019800"/>
            <a:ext cx="2876550" cy="523875"/>
          </a:xfrm>
          <a:prstGeom prst="rect">
            <a:avLst/>
          </a:prstGeom>
        </p:spPr>
        <p:txBody>
          <a:bodyPr wrap="none" fromWordArt="1">
            <a:prstTxWarp prst="textPlain">
              <a:avLst>
                <a:gd name="adj" fmla="val 50000"/>
              </a:avLst>
            </a:prstTxWarp>
          </a:bodyPr>
          <a:lstStyle/>
          <a:p>
            <a:pPr algn="ctr"/>
            <a:r>
              <a:rPr lang="vi-VN"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rPr>
              <a:t>Bé dưới 3 tuổi</a:t>
            </a:r>
            <a:endPar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checkerboard(across)">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a#093"/>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12293" name="WordArt 5"/>
          <p:cNvSpPr>
            <a:spLocks noChangeArrowheads="1" noChangeShapeType="1" noTextEdit="1"/>
          </p:cNvSpPr>
          <p:nvPr/>
        </p:nvSpPr>
        <p:spPr bwMode="auto">
          <a:xfrm>
            <a:off x="3048000" y="6019800"/>
            <a:ext cx="2876550" cy="523875"/>
          </a:xfrm>
          <a:prstGeom prst="rect">
            <a:avLst/>
          </a:prstGeom>
        </p:spPr>
        <p:txBody>
          <a:bodyPr wrap="none" fromWordArt="1">
            <a:prstTxWarp prst="textPlain">
              <a:avLst>
                <a:gd name="adj" fmla="val 50000"/>
              </a:avLst>
            </a:prstTxWarp>
          </a:bodyPr>
          <a:lstStyle/>
          <a:p>
            <a:pPr algn="ctr"/>
            <a:r>
              <a:rPr lang="vi-VN" sz="3600" kern="10">
                <a:ln w="12700">
                  <a:solidFill>
                    <a:srgbClr val="000080"/>
                  </a:solidFill>
                  <a:round/>
                  <a:headEnd/>
                  <a:tailEnd/>
                </a:ln>
                <a:solidFill>
                  <a:srgbClr val="B2B2B2">
                    <a:alpha val="50195"/>
                  </a:srgbClr>
                </a:solidFill>
                <a:effectLst>
                  <a:outerShdw dist="45791" dir="2021404" algn="ctr" rotWithShape="0">
                    <a:srgbClr val="9999FF"/>
                  </a:outerShdw>
                </a:effectLst>
                <a:latin typeface="Arial"/>
                <a:cs typeface="Arial"/>
              </a:rPr>
              <a:t>Từ 3 đến 6 tuổi</a:t>
            </a:r>
            <a:endParaRPr lang="en-US" sz="3600" kern="10">
              <a:ln w="12700">
                <a:solidFill>
                  <a:srgbClr val="000080"/>
                </a:solidFill>
                <a:round/>
                <a:headEnd/>
                <a:tailEnd/>
              </a:ln>
              <a:solidFill>
                <a:srgbClr val="B2B2B2">
                  <a:alpha val="50195"/>
                </a:srgbClr>
              </a:solidFill>
              <a:effectLst>
                <a:outerShdw dist="45791" dir="2021404" algn="ctr" rotWithShape="0">
                  <a:srgbClr val="9999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circle(in)">
                                      <p:cBhvr>
                                        <p:cTn id="7" dur="2000"/>
                                        <p:tgtEl>
                                          <p:spTgt spid="12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444</TotalTime>
  <Words>870</Words>
  <Application>Microsoft Office PowerPoint</Application>
  <PresentationFormat>On-screen Show (4:3)</PresentationFormat>
  <Paragraphs>121</Paragraphs>
  <Slides>25</Slides>
  <Notes>0</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25</vt:i4>
      </vt:variant>
    </vt:vector>
  </HeadingPairs>
  <TitlesOfParts>
    <vt:vector size="27" baseType="lpstr">
      <vt:lpstr>Arial</vt: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DONG NAI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Bao Phi</dc:creator>
  <cp:lastModifiedBy>CSTeam</cp:lastModifiedBy>
  <cp:revision>43</cp:revision>
  <dcterms:created xsi:type="dcterms:W3CDTF">2011-07-20T06:21:04Z</dcterms:created>
  <dcterms:modified xsi:type="dcterms:W3CDTF">2016-06-30T02:35:49Z</dcterms:modified>
</cp:coreProperties>
</file>